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58" r:id="rId5"/>
    <p:sldId id="259" r:id="rId6"/>
    <p:sldId id="263" r:id="rId7"/>
    <p:sldId id="264" r:id="rId8"/>
    <p:sldId id="260" r:id="rId9"/>
    <p:sldId id="261" r:id="rId10"/>
    <p:sldId id="262" r:id="rId11"/>
    <p:sldId id="265" r:id="rId12"/>
    <p:sldId id="266" r:id="rId13"/>
    <p:sldId id="269" r:id="rId14"/>
    <p:sldId id="270" r:id="rId15"/>
    <p:sldId id="271" r:id="rId16"/>
    <p:sldId id="276" r:id="rId17"/>
    <p:sldId id="277" r:id="rId18"/>
    <p:sldId id="275" r:id="rId19"/>
    <p:sldId id="278" r:id="rId20"/>
    <p:sldId id="279" r:id="rId21"/>
    <p:sldId id="280" r:id="rId22"/>
    <p:sldId id="281" r:id="rId23"/>
    <p:sldId id="282" r:id="rId24"/>
    <p:sldId id="283" r:id="rId25"/>
    <p:sldId id="285" r:id="rId26"/>
    <p:sldId id="286" r:id="rId27"/>
    <p:sldId id="284" r:id="rId28"/>
    <p:sldId id="287" r:id="rId29"/>
    <p:sldId id="288" r:id="rId30"/>
    <p:sldId id="291" r:id="rId31"/>
    <p:sldId id="290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16" r:id="rId49"/>
    <p:sldId id="317" r:id="rId50"/>
    <p:sldId id="319" r:id="rId51"/>
    <p:sldId id="320" r:id="rId52"/>
    <p:sldId id="321" r:id="rId53"/>
    <p:sldId id="322" r:id="rId54"/>
    <p:sldId id="315" r:id="rId55"/>
    <p:sldId id="324" r:id="rId56"/>
    <p:sldId id="289" r:id="rId5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C7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88" y="-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C6A9D-CB2C-4B67-8779-D606AC62CBCC}" type="datetimeFigureOut">
              <a:rPr lang="fr-FR" smtClean="0"/>
              <a:pPr/>
              <a:t>31/05/2018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DC489-99BC-44EE-8BCE-5C8290B952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3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C6A9D-CB2C-4B67-8779-D606AC62CBCC}" type="datetimeFigureOut">
              <a:rPr lang="fr-FR" smtClean="0"/>
              <a:pPr/>
              <a:t>31/05/2018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DC489-99BC-44EE-8BCE-5C8290B952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3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C6A9D-CB2C-4B67-8779-D606AC62CBCC}" type="datetimeFigureOut">
              <a:rPr lang="fr-FR" smtClean="0"/>
              <a:pPr/>
              <a:t>31/05/2018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DC489-99BC-44EE-8BCE-5C8290B952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C6A9D-CB2C-4B67-8779-D606AC62CBCC}" type="datetimeFigureOut">
              <a:rPr lang="fr-FR" smtClean="0"/>
              <a:pPr/>
              <a:t>31/05/2018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DC489-99BC-44EE-8BCE-5C8290B952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3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C6A9D-CB2C-4B67-8779-D606AC62CBCC}" type="datetimeFigureOut">
              <a:rPr lang="fr-FR" smtClean="0"/>
              <a:pPr/>
              <a:t>31/05/2018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DC489-99BC-44EE-8BCE-5C8290B952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3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C6A9D-CB2C-4B67-8779-D606AC62CBCC}" type="datetimeFigureOut">
              <a:rPr lang="fr-FR" smtClean="0"/>
              <a:pPr/>
              <a:t>31/05/2018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DC489-99BC-44EE-8BCE-5C8290B952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3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C6A9D-CB2C-4B67-8779-D606AC62CBCC}" type="datetimeFigureOut">
              <a:rPr lang="fr-FR" smtClean="0"/>
              <a:pPr/>
              <a:t>31/05/2018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DC489-99BC-44EE-8BCE-5C8290B952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3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C6A9D-CB2C-4B67-8779-D606AC62CBCC}" type="datetimeFigureOut">
              <a:rPr lang="fr-FR" smtClean="0"/>
              <a:pPr/>
              <a:t>31/05/2018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DC489-99BC-44EE-8BCE-5C8290B952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3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C6A9D-CB2C-4B67-8779-D606AC62CBCC}" type="datetimeFigureOut">
              <a:rPr lang="fr-FR" smtClean="0"/>
              <a:pPr/>
              <a:t>31/05/2018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DC489-99BC-44EE-8BCE-5C8290B952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3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C6A9D-CB2C-4B67-8779-D606AC62CBCC}" type="datetimeFigureOut">
              <a:rPr lang="fr-FR" smtClean="0"/>
              <a:pPr/>
              <a:t>31/05/2018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DC489-99BC-44EE-8BCE-5C8290B952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3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C6A9D-CB2C-4B67-8779-D606AC62CBCC}" type="datetimeFigureOut">
              <a:rPr lang="fr-FR" smtClean="0"/>
              <a:pPr/>
              <a:t>31/05/2018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DC489-99BC-44EE-8BCE-5C8290B952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3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r="-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C6A9D-CB2C-4B67-8779-D606AC62CBCC}" type="datetimeFigureOut">
              <a:rPr lang="fr-FR" smtClean="0"/>
              <a:pPr/>
              <a:t>31/05/2018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DC489-99BC-44EE-8BCE-5C8290B9527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3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ser\Desktop\AG%202018\Film%20ouverture\Kungs%20vs%20Cookin%20on%203%20Burners%20-%20This%20Girl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319015"/>
            <a:ext cx="7772400" cy="1470025"/>
          </a:xfrm>
        </p:spPr>
        <p:txBody>
          <a:bodyPr>
            <a:normAutofit/>
          </a:bodyPr>
          <a:lstStyle/>
          <a:p>
            <a:r>
              <a:rPr lang="fr-FR" sz="4000" dirty="0" smtClean="0">
                <a:solidFill>
                  <a:srgbClr val="003C74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Le Handball et sa famille sont…</a:t>
            </a:r>
            <a:endParaRPr lang="fr-FR" sz="4000" dirty="0">
              <a:solidFill>
                <a:srgbClr val="003C74"/>
              </a:solidFill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pic>
        <p:nvPicPr>
          <p:cNvPr id="1030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3625" y="188640"/>
            <a:ext cx="6016752" cy="1712336"/>
          </a:xfrm>
          <a:prstGeom prst="rect">
            <a:avLst/>
          </a:prstGeom>
          <a:noFill/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683568" y="419122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fr-FR" sz="6000" dirty="0" smtClean="0">
                <a:solidFill>
                  <a:srgbClr val="003C74"/>
                </a:solidFill>
                <a:latin typeface="Roboto Black" pitchFamily="2" charset="0"/>
                <a:ea typeface="Roboto Black" pitchFamily="2" charset="0"/>
                <a:cs typeface="Roboto Black" pitchFamily="2" charset="0"/>
              </a:rPr>
              <a:t>PHÉNOMÉNAUX ET HANDBALLISSIME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srgbClr val="003C74"/>
              </a:solidFill>
              <a:effectLst/>
              <a:uLnTx/>
              <a:uFillTx/>
              <a:latin typeface="Roboto Black" pitchFamily="2" charset="0"/>
              <a:ea typeface="Roboto Black" pitchFamily="2" charset="0"/>
              <a:cs typeface="Roboto Black" pitchFamily="2" charset="0"/>
            </a:endParaRPr>
          </a:p>
        </p:txBody>
      </p:sp>
      <p:pic>
        <p:nvPicPr>
          <p:cNvPr id="8" name="Kungs vs Cookin on 3 Burners - This Girl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460432" y="6309320"/>
            <a:ext cx="254000" cy="254000"/>
          </a:xfrm>
          <a:prstGeom prst="rect">
            <a:avLst/>
          </a:prstGeo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60"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8614"/>
            <a:ext cx="8229600" cy="850106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003C74"/>
                </a:solidFill>
                <a:latin typeface="Roboto Medium" pitchFamily="2" charset="0"/>
                <a:ea typeface="Roboto Medium" pitchFamily="2" charset="0"/>
                <a:cs typeface="Roboto Medium" pitchFamily="2" charset="0"/>
              </a:rPr>
              <a:t>Championnes du Monde 2017 !</a:t>
            </a:r>
            <a:endParaRPr lang="fr-FR" dirty="0">
              <a:solidFill>
                <a:srgbClr val="003C74"/>
              </a:solidFill>
              <a:latin typeface="Roboto Medium" pitchFamily="2" charset="0"/>
              <a:ea typeface="Roboto Medium" pitchFamily="2" charset="0"/>
              <a:cs typeface="Roboto Medium" pitchFamily="2" charset="0"/>
            </a:endParaRPr>
          </a:p>
        </p:txBody>
      </p:sp>
      <p:pic>
        <p:nvPicPr>
          <p:cNvPr id="6" name="Espace réservé du contenu 5" descr="FRA_NOR_17122017_FFHANDBALL_S.PILLAUD_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1550" y="980728"/>
            <a:ext cx="8100900" cy="5400600"/>
          </a:xfrm>
        </p:spPr>
      </p:pic>
      <p:pic>
        <p:nvPicPr>
          <p:cNvPr id="5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8614"/>
            <a:ext cx="8229600" cy="850106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003C74"/>
                </a:solidFill>
                <a:latin typeface="Roboto Medium" pitchFamily="2" charset="0"/>
                <a:ea typeface="Roboto Medium" pitchFamily="2" charset="0"/>
                <a:cs typeface="Roboto Medium" pitchFamily="2" charset="0"/>
              </a:rPr>
              <a:t>Championnes du Monde 2017 !</a:t>
            </a:r>
            <a:endParaRPr lang="fr-FR" dirty="0">
              <a:solidFill>
                <a:srgbClr val="003C74"/>
              </a:solidFill>
              <a:latin typeface="Roboto Medium" pitchFamily="2" charset="0"/>
              <a:ea typeface="Roboto Medium" pitchFamily="2" charset="0"/>
              <a:cs typeface="Roboto Medium" pitchFamily="2" charset="0"/>
            </a:endParaRPr>
          </a:p>
        </p:txBody>
      </p:sp>
      <p:pic>
        <p:nvPicPr>
          <p:cNvPr id="6" name="Espace réservé du contenu 5" descr="FRA_NOR_17122017_FFHANDBALL_S.PILLAUD_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71800" y="980728"/>
            <a:ext cx="3600400" cy="5400600"/>
          </a:xfrm>
        </p:spPr>
      </p:pic>
      <p:pic>
        <p:nvPicPr>
          <p:cNvPr id="5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8614"/>
            <a:ext cx="8229600" cy="850106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003C74"/>
                </a:solidFill>
                <a:latin typeface="Roboto Medium" pitchFamily="2" charset="0"/>
                <a:ea typeface="Roboto Medium" pitchFamily="2" charset="0"/>
                <a:cs typeface="Roboto Medium" pitchFamily="2" charset="0"/>
              </a:rPr>
              <a:t>Championnes du Monde 2017 !</a:t>
            </a:r>
            <a:endParaRPr lang="fr-FR" dirty="0">
              <a:solidFill>
                <a:srgbClr val="003C74"/>
              </a:solidFill>
              <a:latin typeface="Roboto Medium" pitchFamily="2" charset="0"/>
              <a:ea typeface="Roboto Medium" pitchFamily="2" charset="0"/>
              <a:cs typeface="Roboto Medium" pitchFamily="2" charset="0"/>
            </a:endParaRPr>
          </a:p>
        </p:txBody>
      </p:sp>
      <p:pic>
        <p:nvPicPr>
          <p:cNvPr id="6" name="Espace réservé du contenu 5" descr="FRA_NOR_17122017_FFHANDBALL_S.PILLAUD_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1550" y="980728"/>
            <a:ext cx="8100900" cy="5400600"/>
          </a:xfrm>
        </p:spPr>
      </p:pic>
      <p:pic>
        <p:nvPicPr>
          <p:cNvPr id="5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1520" y="1988840"/>
            <a:ext cx="8640960" cy="2118096"/>
          </a:xfrm>
        </p:spPr>
        <p:txBody>
          <a:bodyPr>
            <a:noAutofit/>
          </a:bodyPr>
          <a:lstStyle/>
          <a:p>
            <a:r>
              <a:rPr lang="fr-FR" sz="3600" dirty="0" smtClean="0">
                <a:solidFill>
                  <a:srgbClr val="003C74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Une médaille de Bronze à l’Euro 2018, après l’or au Mondial 2017</a:t>
            </a:r>
            <a:br>
              <a:rPr lang="fr-FR" sz="3600" dirty="0" smtClean="0">
                <a:solidFill>
                  <a:srgbClr val="003C74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</a:br>
            <a:r>
              <a:rPr lang="fr-FR" sz="3600" dirty="0" smtClean="0">
                <a:solidFill>
                  <a:srgbClr val="003C74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et l’argent aux JO 2016 </a:t>
            </a:r>
            <a:r>
              <a:rPr lang="fr-FR" sz="4000" dirty="0" smtClean="0">
                <a:solidFill>
                  <a:srgbClr val="003C74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/>
            </a:r>
            <a:br>
              <a:rPr lang="fr-FR" sz="4000" dirty="0" smtClean="0">
                <a:solidFill>
                  <a:srgbClr val="003C74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</a:br>
            <a:endParaRPr lang="fr-FR" sz="4000" dirty="0">
              <a:solidFill>
                <a:srgbClr val="003C74"/>
              </a:solidFill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683568" y="378904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fr-FR" sz="4400" b="1" dirty="0" smtClean="0">
                <a:solidFill>
                  <a:srgbClr val="003C74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France – Danemark : 32-29</a:t>
            </a: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srgbClr val="003C74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505780" y="332656"/>
            <a:ext cx="813244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fr-FR" sz="4800" dirty="0" smtClean="0">
                <a:solidFill>
                  <a:srgbClr val="003C74"/>
                </a:solidFill>
                <a:latin typeface="Roboto Black" pitchFamily="2" charset="0"/>
                <a:ea typeface="Roboto Black" pitchFamily="2" charset="0"/>
                <a:cs typeface="Roboto Black" pitchFamily="2" charset="0"/>
              </a:rPr>
              <a:t>Équipe de France Masculine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3C74"/>
              </a:solidFill>
              <a:effectLst/>
              <a:uLnTx/>
              <a:uFillTx/>
              <a:latin typeface="Roboto Black" pitchFamily="2" charset="0"/>
              <a:ea typeface="Roboto Black" pitchFamily="2" charset="0"/>
              <a:cs typeface="Roboto Black" pitchFamily="2" charset="0"/>
            </a:endParaRPr>
          </a:p>
        </p:txBody>
      </p:sp>
      <p:pic>
        <p:nvPicPr>
          <p:cNvPr id="2050" name="Picture 2" descr="C:\Users\user\Desktop\AG 2018\Film ouverture\Euro Masculin 2018\EURO2018_1280x2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5420916"/>
            <a:ext cx="9144000" cy="146446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8614"/>
            <a:ext cx="8229600" cy="850106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003C74"/>
                </a:solidFill>
                <a:latin typeface="Roboto Medium" pitchFamily="2" charset="0"/>
                <a:ea typeface="Roboto Medium" pitchFamily="2" charset="0"/>
                <a:cs typeface="Roboto Medium" pitchFamily="2" charset="0"/>
              </a:rPr>
              <a:t>Médaille de Bronze 2018</a:t>
            </a:r>
            <a:endParaRPr lang="fr-FR" dirty="0">
              <a:solidFill>
                <a:srgbClr val="003C74"/>
              </a:solidFill>
              <a:latin typeface="Roboto Medium" pitchFamily="2" charset="0"/>
              <a:ea typeface="Roboto Medium" pitchFamily="2" charset="0"/>
              <a:cs typeface="Roboto Medium" pitchFamily="2" charset="0"/>
            </a:endParaRPr>
          </a:p>
        </p:txBody>
      </p:sp>
      <p:pic>
        <p:nvPicPr>
          <p:cNvPr id="6" name="Espace réservé du contenu 5" descr="FRA_NOR_17122017_FFHANDBALL_S.PILLAUD_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1550" y="1655803"/>
            <a:ext cx="8100901" cy="4050450"/>
          </a:xfrm>
        </p:spPr>
      </p:pic>
      <p:pic>
        <p:nvPicPr>
          <p:cNvPr id="5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8614"/>
            <a:ext cx="8229600" cy="850106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003C74"/>
                </a:solidFill>
                <a:latin typeface="Roboto Medium" pitchFamily="2" charset="0"/>
                <a:ea typeface="Roboto Medium" pitchFamily="2" charset="0"/>
                <a:cs typeface="Roboto Medium" pitchFamily="2" charset="0"/>
              </a:rPr>
              <a:t>Médaille de Bronze 2018</a:t>
            </a:r>
            <a:endParaRPr lang="fr-FR" dirty="0">
              <a:solidFill>
                <a:srgbClr val="003C74"/>
              </a:solidFill>
              <a:latin typeface="Roboto Medium" pitchFamily="2" charset="0"/>
              <a:ea typeface="Roboto Medium" pitchFamily="2" charset="0"/>
              <a:cs typeface="Roboto Medium" pitchFamily="2" charset="0"/>
            </a:endParaRPr>
          </a:p>
        </p:txBody>
      </p:sp>
      <p:pic>
        <p:nvPicPr>
          <p:cNvPr id="5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du contenu 5" descr="FRA_NOR_17122017_FFHANDBALL_S.PILLAUD_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550" y="980728"/>
            <a:ext cx="8100900" cy="540060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8614"/>
            <a:ext cx="8229600" cy="850106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003C74"/>
                </a:solidFill>
                <a:latin typeface="Roboto Medium" pitchFamily="2" charset="0"/>
                <a:ea typeface="Roboto Medium" pitchFamily="2" charset="0"/>
                <a:cs typeface="Roboto Medium" pitchFamily="2" charset="0"/>
              </a:rPr>
              <a:t>Médaille de Bronze 2018</a:t>
            </a:r>
            <a:endParaRPr lang="fr-FR" dirty="0">
              <a:solidFill>
                <a:srgbClr val="003C74"/>
              </a:solidFill>
              <a:latin typeface="Roboto Medium" pitchFamily="2" charset="0"/>
              <a:ea typeface="Roboto Medium" pitchFamily="2" charset="0"/>
              <a:cs typeface="Roboto Medium" pitchFamily="2" charset="0"/>
            </a:endParaRPr>
          </a:p>
        </p:txBody>
      </p:sp>
      <p:pic>
        <p:nvPicPr>
          <p:cNvPr id="5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du contenu 5" descr="FRA_NOR_17122017_FFHANDBALL_S.PILLAUD_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550" y="980728"/>
            <a:ext cx="8100900" cy="540060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8614"/>
            <a:ext cx="8229600" cy="850106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003C74"/>
                </a:solidFill>
                <a:latin typeface="Roboto Medium" pitchFamily="2" charset="0"/>
                <a:ea typeface="Roboto Medium" pitchFamily="2" charset="0"/>
                <a:cs typeface="Roboto Medium" pitchFamily="2" charset="0"/>
              </a:rPr>
              <a:t>Médaille de Bronze 2018</a:t>
            </a:r>
            <a:endParaRPr lang="fr-FR" dirty="0">
              <a:solidFill>
                <a:srgbClr val="003C74"/>
              </a:solidFill>
              <a:latin typeface="Roboto Medium" pitchFamily="2" charset="0"/>
              <a:ea typeface="Roboto Medium" pitchFamily="2" charset="0"/>
              <a:cs typeface="Roboto Medium" pitchFamily="2" charset="0"/>
            </a:endParaRPr>
          </a:p>
        </p:txBody>
      </p:sp>
      <p:pic>
        <p:nvPicPr>
          <p:cNvPr id="5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du contenu 5" descr="FRA_NOR_17122017_FFHANDBALL_S.PILLAUD_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550" y="980728"/>
            <a:ext cx="8100900" cy="540060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8614"/>
            <a:ext cx="8229600" cy="850106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003C74"/>
                </a:solidFill>
                <a:latin typeface="Roboto Medium" pitchFamily="2" charset="0"/>
                <a:ea typeface="Roboto Medium" pitchFamily="2" charset="0"/>
                <a:cs typeface="Roboto Medium" pitchFamily="2" charset="0"/>
              </a:rPr>
              <a:t>Médaille de Bronze 2018</a:t>
            </a:r>
            <a:endParaRPr lang="fr-FR" dirty="0">
              <a:solidFill>
                <a:srgbClr val="003C74"/>
              </a:solidFill>
              <a:latin typeface="Roboto Medium" pitchFamily="2" charset="0"/>
              <a:ea typeface="Roboto Medium" pitchFamily="2" charset="0"/>
              <a:cs typeface="Roboto Medium" pitchFamily="2" charset="0"/>
            </a:endParaRPr>
          </a:p>
        </p:txBody>
      </p:sp>
      <p:pic>
        <p:nvPicPr>
          <p:cNvPr id="5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du contenu 5" descr="FRA_NOR_17122017_FFHANDBALL_S.PILLAUD_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550" y="980728"/>
            <a:ext cx="8100900" cy="540060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1520" y="1844824"/>
            <a:ext cx="8640960" cy="2118096"/>
          </a:xfrm>
        </p:spPr>
        <p:txBody>
          <a:bodyPr>
            <a:noAutofit/>
          </a:bodyPr>
          <a:lstStyle/>
          <a:p>
            <a:r>
              <a:rPr lang="fr-FR" sz="3600" dirty="0" smtClean="0">
                <a:solidFill>
                  <a:srgbClr val="003C74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Le handball français est entré dans l’histoire de la compétition avec un podium 100% français jamais réalisé par aucune autre nation !</a:t>
            </a:r>
            <a:r>
              <a:rPr lang="fr-FR" sz="4000" dirty="0" smtClean="0">
                <a:solidFill>
                  <a:srgbClr val="003C74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/>
            </a:r>
            <a:br>
              <a:rPr lang="fr-FR" sz="4000" dirty="0" smtClean="0">
                <a:solidFill>
                  <a:srgbClr val="003C74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</a:br>
            <a:endParaRPr lang="fr-FR" sz="4000" dirty="0">
              <a:solidFill>
                <a:srgbClr val="003C74"/>
              </a:solidFill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683568" y="3687167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fr-FR" sz="4400" b="1" dirty="0" smtClean="0">
                <a:solidFill>
                  <a:srgbClr val="003C74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Montpellier – Nantes : 32-26</a:t>
            </a: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srgbClr val="003C74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505780" y="116632"/>
            <a:ext cx="813244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fr-FR" sz="4800" dirty="0" smtClean="0">
                <a:solidFill>
                  <a:srgbClr val="003C74"/>
                </a:solidFill>
                <a:latin typeface="Roboto Black" pitchFamily="2" charset="0"/>
                <a:ea typeface="Roboto Black" pitchFamily="2" charset="0"/>
                <a:cs typeface="Roboto Black" pitchFamily="2" charset="0"/>
              </a:rPr>
              <a:t>Ligue des Champions 2018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3C74"/>
              </a:solidFill>
              <a:effectLst/>
              <a:uLnTx/>
              <a:uFillTx/>
              <a:latin typeface="Roboto Black" pitchFamily="2" charset="0"/>
              <a:ea typeface="Roboto Black" pitchFamily="2" charset="0"/>
              <a:cs typeface="Roboto Black" pitchFamily="2" charset="0"/>
            </a:endParaRPr>
          </a:p>
        </p:txBody>
      </p:sp>
      <p:pic>
        <p:nvPicPr>
          <p:cNvPr id="5122" name="Picture 2" descr="C:\Users\user\Desktop\AG 2018\Film ouverture\Ligue des champions\desktop-st-picture-201805272027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1534" y="4869160"/>
            <a:ext cx="7220933" cy="210063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7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76672" y="1988840"/>
            <a:ext cx="7990656" cy="2118096"/>
          </a:xfrm>
        </p:spPr>
        <p:txBody>
          <a:bodyPr>
            <a:noAutofit/>
          </a:bodyPr>
          <a:lstStyle/>
          <a:p>
            <a:r>
              <a:rPr lang="fr-FR" sz="4000" dirty="0" smtClean="0">
                <a:solidFill>
                  <a:srgbClr val="003C74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Un titre de championne du monde obtenu le 17 décembre 2017,</a:t>
            </a:r>
            <a:br>
              <a:rPr lang="fr-FR" sz="4000" dirty="0" smtClean="0">
                <a:solidFill>
                  <a:srgbClr val="003C74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</a:br>
            <a:r>
              <a:rPr lang="fr-FR" sz="4000" dirty="0" smtClean="0">
                <a:solidFill>
                  <a:srgbClr val="003C74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14 ans après le sacre de 2003</a:t>
            </a:r>
            <a:br>
              <a:rPr lang="fr-FR" sz="4000" dirty="0" smtClean="0">
                <a:solidFill>
                  <a:srgbClr val="003C74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</a:br>
            <a:endParaRPr lang="fr-FR" sz="4000" dirty="0">
              <a:solidFill>
                <a:srgbClr val="003C74"/>
              </a:solidFill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683568" y="378904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fr-FR" sz="4400" b="1" dirty="0" smtClean="0">
                <a:solidFill>
                  <a:srgbClr val="003C74"/>
                </a:solidFill>
                <a:latin typeface="Roboto" pitchFamily="2" charset="0"/>
                <a:ea typeface="Roboto" pitchFamily="2" charset="0"/>
                <a:cs typeface="Roboto" pitchFamily="2" charset="0"/>
              </a:rPr>
              <a:t>France – Norvège : 23-21</a:t>
            </a: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srgbClr val="003C74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683568" y="33265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fr-FR" sz="4800" dirty="0" smtClean="0">
                <a:solidFill>
                  <a:srgbClr val="003C74"/>
                </a:solidFill>
                <a:latin typeface="Roboto Black" pitchFamily="2" charset="0"/>
                <a:ea typeface="Roboto Black" pitchFamily="2" charset="0"/>
                <a:cs typeface="Roboto Black" pitchFamily="2" charset="0"/>
              </a:rPr>
              <a:t>Équipe de France Féminine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003C74"/>
              </a:solidFill>
              <a:effectLst/>
              <a:uLnTx/>
              <a:uFillTx/>
              <a:latin typeface="Roboto Black" pitchFamily="2" charset="0"/>
              <a:ea typeface="Roboto Black" pitchFamily="2" charset="0"/>
              <a:cs typeface="Roboto Black" pitchFamily="2" charset="0"/>
            </a:endParaRPr>
          </a:p>
        </p:txBody>
      </p:sp>
      <p:pic>
        <p:nvPicPr>
          <p:cNvPr id="4100" name="Picture 4" descr="C:\Users\user\Desktop\AG 2018\Film ouverture\EDF Fem Mondial 2017\Mondial_edFfem_podium_582x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5424229"/>
            <a:ext cx="9144000" cy="146115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8614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3C74"/>
                </a:solidFill>
                <a:latin typeface="Roboto Medium" pitchFamily="2" charset="0"/>
                <a:ea typeface="Roboto Medium" pitchFamily="2" charset="0"/>
                <a:cs typeface="Roboto Medium" pitchFamily="2" charset="0"/>
              </a:rPr>
              <a:t>Montpellier champion d’Europe !</a:t>
            </a:r>
            <a:endParaRPr lang="fr-FR" dirty="0">
              <a:solidFill>
                <a:srgbClr val="003C74"/>
              </a:solidFill>
              <a:latin typeface="Roboto Medium" pitchFamily="2" charset="0"/>
              <a:ea typeface="Roboto Medium" pitchFamily="2" charset="0"/>
              <a:cs typeface="Roboto Medium" pitchFamily="2" charset="0"/>
            </a:endParaRPr>
          </a:p>
        </p:txBody>
      </p:sp>
      <p:pic>
        <p:nvPicPr>
          <p:cNvPr id="5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du contenu 5" descr="FRA_NOR_17122017_FFHANDBALL_S.PILLAUD_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550" y="1403775"/>
            <a:ext cx="8100900" cy="4554506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  <p:pic>
        <p:nvPicPr>
          <p:cNvPr id="8" name="Espace réservé du contenu 5" descr="FRA_NOR_17122017_FFHANDBALL_S.PILLAUD_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550" y="981387"/>
            <a:ext cx="8100900" cy="5399281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457200" y="58614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smtClean="0">
                <a:ln>
                  <a:noFill/>
                </a:ln>
                <a:solidFill>
                  <a:srgbClr val="003C74"/>
                </a:solidFill>
                <a:effectLst/>
                <a:uLnTx/>
                <a:uFillTx/>
                <a:latin typeface="Roboto Medium" pitchFamily="2" charset="0"/>
                <a:ea typeface="Roboto Medium" pitchFamily="2" charset="0"/>
                <a:cs typeface="Roboto Medium" pitchFamily="2" charset="0"/>
              </a:rPr>
              <a:t>Montpellier champion d’Europe !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003C74"/>
              </a:solidFill>
              <a:effectLst/>
              <a:uLnTx/>
              <a:uFillTx/>
              <a:latin typeface="Roboto Medium" pitchFamily="2" charset="0"/>
              <a:ea typeface="Roboto Medium" pitchFamily="2" charset="0"/>
              <a:cs typeface="Roboto Medium" pitchFamily="2" charset="0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  <p:pic>
        <p:nvPicPr>
          <p:cNvPr id="8" name="Espace réservé du contenu 5" descr="FRA_NOR_17122017_FFHANDBALL_S.PILLAUD_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550" y="981387"/>
            <a:ext cx="8100899" cy="5399281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457200" y="58614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smtClean="0">
                <a:ln>
                  <a:noFill/>
                </a:ln>
                <a:solidFill>
                  <a:srgbClr val="003C74"/>
                </a:solidFill>
                <a:effectLst/>
                <a:uLnTx/>
                <a:uFillTx/>
                <a:latin typeface="Roboto Medium" pitchFamily="2" charset="0"/>
                <a:ea typeface="Roboto Medium" pitchFamily="2" charset="0"/>
                <a:cs typeface="Roboto Medium" pitchFamily="2" charset="0"/>
              </a:rPr>
              <a:t>Montpellier champion d’Europe !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003C74"/>
              </a:solidFill>
              <a:effectLst/>
              <a:uLnTx/>
              <a:uFillTx/>
              <a:latin typeface="Roboto Medium" pitchFamily="2" charset="0"/>
              <a:ea typeface="Roboto Medium" pitchFamily="2" charset="0"/>
              <a:cs typeface="Roboto Medium" pitchFamily="2" charset="0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  <p:pic>
        <p:nvPicPr>
          <p:cNvPr id="8" name="Espace réservé du contenu 5" descr="FRA_NOR_17122017_FFHANDBALL_S.PILLAUD_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550" y="1655803"/>
            <a:ext cx="8100899" cy="4050449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457200" y="58614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smtClean="0">
                <a:ln>
                  <a:noFill/>
                </a:ln>
                <a:solidFill>
                  <a:srgbClr val="003C74"/>
                </a:solidFill>
                <a:effectLst/>
                <a:uLnTx/>
                <a:uFillTx/>
                <a:latin typeface="Roboto Medium" pitchFamily="2" charset="0"/>
                <a:ea typeface="Roboto Medium" pitchFamily="2" charset="0"/>
                <a:cs typeface="Roboto Medium" pitchFamily="2" charset="0"/>
              </a:rPr>
              <a:t>Montpellier champion d’Europe !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003C74"/>
              </a:solidFill>
              <a:effectLst/>
              <a:uLnTx/>
              <a:uFillTx/>
              <a:latin typeface="Roboto Medium" pitchFamily="2" charset="0"/>
              <a:ea typeface="Roboto Medium" pitchFamily="2" charset="0"/>
              <a:cs typeface="Roboto Medium" pitchFamily="2" charset="0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  <p:pic>
        <p:nvPicPr>
          <p:cNvPr id="8" name="Espace réservé du contenu 5" descr="FRA_NOR_17122017_FFHANDBALL_S.PILLAUD_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550" y="1655803"/>
            <a:ext cx="8100899" cy="4050449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457200" y="58614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smtClean="0">
                <a:ln>
                  <a:noFill/>
                </a:ln>
                <a:solidFill>
                  <a:srgbClr val="003C74"/>
                </a:solidFill>
                <a:effectLst/>
                <a:uLnTx/>
                <a:uFillTx/>
                <a:latin typeface="Roboto Medium" pitchFamily="2" charset="0"/>
                <a:ea typeface="Roboto Medium" pitchFamily="2" charset="0"/>
                <a:cs typeface="Roboto Medium" pitchFamily="2" charset="0"/>
              </a:rPr>
              <a:t>Montpellier champion d’Europe !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003C74"/>
              </a:solidFill>
              <a:effectLst/>
              <a:uLnTx/>
              <a:uFillTx/>
              <a:latin typeface="Roboto Medium" pitchFamily="2" charset="0"/>
              <a:ea typeface="Roboto Medium" pitchFamily="2" charset="0"/>
              <a:cs typeface="Roboto Medium" pitchFamily="2" charset="0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  <p:pic>
        <p:nvPicPr>
          <p:cNvPr id="8" name="Espace réservé du contenu 5" descr="FRA_NOR_17122017_FFHANDBALL_S.PILLAUD_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550" y="981387"/>
            <a:ext cx="8100899" cy="5399280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457200" y="58614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smtClean="0">
                <a:ln>
                  <a:noFill/>
                </a:ln>
                <a:solidFill>
                  <a:srgbClr val="003C74"/>
                </a:solidFill>
                <a:effectLst/>
                <a:uLnTx/>
                <a:uFillTx/>
                <a:latin typeface="Roboto Medium" pitchFamily="2" charset="0"/>
                <a:ea typeface="Roboto Medium" pitchFamily="2" charset="0"/>
                <a:cs typeface="Roboto Medium" pitchFamily="2" charset="0"/>
              </a:rPr>
              <a:t>Montpellier champion d’Europe !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003C74"/>
              </a:solidFill>
              <a:effectLst/>
              <a:uLnTx/>
              <a:uFillTx/>
              <a:latin typeface="Roboto Medium" pitchFamily="2" charset="0"/>
              <a:ea typeface="Roboto Medium" pitchFamily="2" charset="0"/>
              <a:cs typeface="Roboto Medium" pitchFamily="2" charset="0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  <p:pic>
        <p:nvPicPr>
          <p:cNvPr id="8" name="Espace réservé du contenu 5" descr="FRA_NOR_17122017_FFHANDBALL_S.PILLAUD_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550" y="1295313"/>
            <a:ext cx="8100899" cy="4771429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457200" y="58614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smtClean="0">
                <a:ln>
                  <a:noFill/>
                </a:ln>
                <a:solidFill>
                  <a:srgbClr val="003C74"/>
                </a:solidFill>
                <a:effectLst/>
                <a:uLnTx/>
                <a:uFillTx/>
                <a:latin typeface="Roboto Medium" pitchFamily="2" charset="0"/>
                <a:ea typeface="Roboto Medium" pitchFamily="2" charset="0"/>
                <a:cs typeface="Roboto Medium" pitchFamily="2" charset="0"/>
              </a:rPr>
              <a:t>Montpellier champion d’Europe !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003C74"/>
              </a:solidFill>
              <a:effectLst/>
              <a:uLnTx/>
              <a:uFillTx/>
              <a:latin typeface="Roboto Medium" pitchFamily="2" charset="0"/>
              <a:ea typeface="Roboto Medium" pitchFamily="2" charset="0"/>
              <a:cs typeface="Roboto Medium" pitchFamily="2" charset="0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  <p:pic>
        <p:nvPicPr>
          <p:cNvPr id="8" name="Espace réservé du contenu 5" descr="FRA_NOR_17122017_FFHANDBALL_S.PILLAUD_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550" y="981387"/>
            <a:ext cx="8100899" cy="5399280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457200" y="58614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smtClean="0">
                <a:ln>
                  <a:noFill/>
                </a:ln>
                <a:solidFill>
                  <a:srgbClr val="003C74"/>
                </a:solidFill>
                <a:effectLst/>
                <a:uLnTx/>
                <a:uFillTx/>
                <a:latin typeface="Roboto Medium" pitchFamily="2" charset="0"/>
                <a:ea typeface="Roboto Medium" pitchFamily="2" charset="0"/>
                <a:cs typeface="Roboto Medium" pitchFamily="2" charset="0"/>
              </a:rPr>
              <a:t>Montpellier champion d’Europe !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003C74"/>
              </a:solidFill>
              <a:effectLst/>
              <a:uLnTx/>
              <a:uFillTx/>
              <a:latin typeface="Roboto Medium" pitchFamily="2" charset="0"/>
              <a:ea typeface="Roboto Medium" pitchFamily="2" charset="0"/>
              <a:cs typeface="Roboto Medium" pitchFamily="2" charset="0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457200" y="58614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C74"/>
                </a:solidFill>
                <a:effectLst/>
                <a:uLnTx/>
                <a:uFillTx/>
                <a:latin typeface="Roboto Medium" pitchFamily="2" charset="0"/>
                <a:ea typeface="Roboto Medium" pitchFamily="2" charset="0"/>
                <a:cs typeface="Roboto Medium" pitchFamily="2" charset="0"/>
              </a:rPr>
              <a:t>Nantes, vice-champion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003C74"/>
              </a:solidFill>
              <a:effectLst/>
              <a:uLnTx/>
              <a:uFillTx/>
              <a:latin typeface="Roboto Medium" pitchFamily="2" charset="0"/>
              <a:ea typeface="Roboto Medium" pitchFamily="2" charset="0"/>
              <a:cs typeface="Roboto Medium" pitchFamily="2" charset="0"/>
            </a:endParaRPr>
          </a:p>
        </p:txBody>
      </p:sp>
      <p:pic>
        <p:nvPicPr>
          <p:cNvPr id="6" name="Espace réservé du contenu 5" descr="FRA_NOR_17122017_FFHANDBALL_S.PILLAUD_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538" y="981387"/>
            <a:ext cx="8098921" cy="5399281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  <p:pic>
        <p:nvPicPr>
          <p:cNvPr id="8" name="Espace réservé du contenu 5" descr="FRA_NOR_17122017_FFHANDBALL_S.PILLAUD_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550" y="1401975"/>
            <a:ext cx="8100899" cy="4558105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457200" y="58614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C74"/>
                </a:solidFill>
                <a:effectLst/>
                <a:uLnTx/>
                <a:uFillTx/>
                <a:latin typeface="Roboto Medium" pitchFamily="2" charset="0"/>
                <a:ea typeface="Roboto Medium" pitchFamily="2" charset="0"/>
                <a:cs typeface="Roboto Medium" pitchFamily="2" charset="0"/>
              </a:rPr>
              <a:t>PSG Handball, troisième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003C74"/>
              </a:solidFill>
              <a:effectLst/>
              <a:uLnTx/>
              <a:uFillTx/>
              <a:latin typeface="Roboto Medium" pitchFamily="2" charset="0"/>
              <a:ea typeface="Roboto Medium" pitchFamily="2" charset="0"/>
              <a:cs typeface="Roboto Medium" pitchFamily="2" charset="0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8614"/>
            <a:ext cx="8229600" cy="850106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003C74"/>
                </a:solidFill>
                <a:latin typeface="Roboto Medium" pitchFamily="2" charset="0"/>
                <a:ea typeface="Roboto Medium" pitchFamily="2" charset="0"/>
                <a:cs typeface="Roboto Medium" pitchFamily="2" charset="0"/>
              </a:rPr>
              <a:t>Championnes du Monde 2017 !</a:t>
            </a:r>
            <a:endParaRPr lang="fr-FR" dirty="0">
              <a:solidFill>
                <a:srgbClr val="003C74"/>
              </a:solidFill>
              <a:latin typeface="Roboto Medium" pitchFamily="2" charset="0"/>
              <a:ea typeface="Roboto Medium" pitchFamily="2" charset="0"/>
              <a:cs typeface="Roboto Medium" pitchFamily="2" charset="0"/>
            </a:endParaRPr>
          </a:p>
        </p:txBody>
      </p:sp>
      <p:pic>
        <p:nvPicPr>
          <p:cNvPr id="6" name="Espace réservé du contenu 5" descr="FRA_NOR_17122017_FFHANDBALL_S.PILLAUD_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1550" y="980728"/>
            <a:ext cx="8100901" cy="5400600"/>
          </a:xfrm>
        </p:spPr>
      </p:pic>
      <p:pic>
        <p:nvPicPr>
          <p:cNvPr id="5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457200" y="58614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C74"/>
                </a:solidFill>
                <a:effectLst/>
                <a:uLnTx/>
                <a:uFillTx/>
                <a:latin typeface="Roboto Medium" pitchFamily="2" charset="0"/>
                <a:ea typeface="Roboto Medium" pitchFamily="2" charset="0"/>
                <a:cs typeface="Roboto Medium" pitchFamily="2" charset="0"/>
              </a:rPr>
              <a:t>PSG Handball, troisième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003C74"/>
              </a:solidFill>
              <a:effectLst/>
              <a:uLnTx/>
              <a:uFillTx/>
              <a:latin typeface="Roboto Medium" pitchFamily="2" charset="0"/>
              <a:ea typeface="Roboto Medium" pitchFamily="2" charset="0"/>
              <a:cs typeface="Roboto Medium" pitchFamily="2" charset="0"/>
            </a:endParaRPr>
          </a:p>
        </p:txBody>
      </p:sp>
      <p:pic>
        <p:nvPicPr>
          <p:cNvPr id="6" name="Espace réservé du contenu 5" descr="FRA_NOR_17122017_FFHANDBALL_S.PILLAUD_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550" y="1405060"/>
            <a:ext cx="8100899" cy="4551933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457200" y="1066726"/>
            <a:ext cx="8229600" cy="4162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4500" dirty="0" smtClean="0">
                <a:solidFill>
                  <a:srgbClr val="003C74"/>
                </a:solidFill>
                <a:latin typeface="Roboto Medium" pitchFamily="2" charset="0"/>
                <a:ea typeface="Roboto Medium" pitchFamily="2" charset="0"/>
                <a:cs typeface="Roboto Medium" pitchFamily="2" charset="0"/>
              </a:rPr>
              <a:t>La Ligue des Hauts-de-France « Championne – Champion » </a:t>
            </a:r>
            <a:br>
              <a:rPr lang="fr-FR" sz="4500" dirty="0" smtClean="0">
                <a:solidFill>
                  <a:srgbClr val="003C74"/>
                </a:solidFill>
                <a:latin typeface="Roboto Medium" pitchFamily="2" charset="0"/>
                <a:ea typeface="Roboto Medium" pitchFamily="2" charset="0"/>
                <a:cs typeface="Roboto Medium" pitchFamily="2" charset="0"/>
              </a:rPr>
            </a:br>
            <a:r>
              <a:rPr lang="fr-FR" sz="4500" dirty="0" smtClean="0">
                <a:solidFill>
                  <a:srgbClr val="003C74"/>
                </a:solidFill>
                <a:latin typeface="Roboto Medium" pitchFamily="2" charset="0"/>
                <a:ea typeface="Roboto Medium" pitchFamily="2" charset="0"/>
                <a:cs typeface="Roboto Medium" pitchFamily="2" charset="0"/>
              </a:rPr>
              <a:t>et Accessions</a:t>
            </a:r>
            <a:endParaRPr kumimoji="0" lang="fr-FR" sz="4500" b="0" i="0" u="none" strike="noStrike" kern="1200" cap="none" spc="0" normalizeH="0" baseline="0" noProof="0" dirty="0">
              <a:ln>
                <a:noFill/>
              </a:ln>
              <a:solidFill>
                <a:srgbClr val="003C74"/>
              </a:solidFill>
              <a:effectLst/>
              <a:uLnTx/>
              <a:uFillTx/>
              <a:latin typeface="Roboto Medium" pitchFamily="2" charset="0"/>
              <a:ea typeface="Roboto Medium" pitchFamily="2" charset="0"/>
              <a:cs typeface="Roboto Medium" pitchFamily="2" charset="0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251520" y="1844824"/>
            <a:ext cx="8640960" cy="2118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C74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Roboto" pitchFamily="2" charset="0"/>
              </a:rPr>
              <a:t/>
            </a:r>
            <a:br>
              <a:rPr kumimoji="0" lang="fr-F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C74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Roboto" pitchFamily="2" charset="0"/>
              </a:rPr>
            </a:b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003C74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</p:spTree>
  </p:cSld>
  <p:clrMapOvr>
    <a:masterClrMapping/>
  </p:clrMapOvr>
  <p:transition spd="slow" advClick="0" advTm="3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 de texte 2"/>
          <p:cNvSpPr txBox="1">
            <a:spLocks noChangeArrowheads="1"/>
          </p:cNvSpPr>
          <p:nvPr/>
        </p:nvSpPr>
        <p:spPr bwMode="auto">
          <a:xfrm>
            <a:off x="298939" y="1895718"/>
            <a:ext cx="8546123" cy="3066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8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Nos champions régionaux </a:t>
            </a:r>
          </a:p>
          <a:p>
            <a:pPr algn="ctr">
              <a:lnSpc>
                <a:spcPct val="107000"/>
              </a:lnSpc>
            </a:pPr>
            <a:endParaRPr lang="fr-FR" sz="4400" b="1" dirty="0" smtClean="0">
              <a:solidFill>
                <a:srgbClr val="C00000"/>
              </a:solidFill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69358941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 de texte 2"/>
          <p:cNvSpPr txBox="1">
            <a:spLocks noChangeArrowheads="1"/>
          </p:cNvSpPr>
          <p:nvPr/>
        </p:nvSpPr>
        <p:spPr bwMode="auto">
          <a:xfrm>
            <a:off x="0" y="1"/>
            <a:ext cx="9144000" cy="1517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Champion EXCELLENCE </a:t>
            </a:r>
          </a:p>
          <a:p>
            <a:pPr algn="ctr">
              <a:lnSpc>
                <a:spcPct val="107000"/>
              </a:lnSpc>
            </a:pPr>
            <a:r>
              <a:rPr lang="fr-F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MOINS DE 15 ANS FEMININE </a:t>
            </a:r>
          </a:p>
          <a:p>
            <a:pPr algn="ctr">
              <a:lnSpc>
                <a:spcPct val="107000"/>
              </a:lnSpc>
            </a:pPr>
            <a:endParaRPr lang="fr-FR" sz="4400" b="1" dirty="0" smtClean="0">
              <a:solidFill>
                <a:srgbClr val="C00000"/>
              </a:solidFill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6" name="Zone de texte 2"/>
          <p:cNvSpPr txBox="1">
            <a:spLocks noChangeArrowheads="1"/>
          </p:cNvSpPr>
          <p:nvPr/>
        </p:nvSpPr>
        <p:spPr bwMode="auto">
          <a:xfrm>
            <a:off x="0" y="6170094"/>
            <a:ext cx="6912768" cy="687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ENTENTE  FEUQUIERES -ABBEVILLE</a:t>
            </a:r>
            <a:endParaRPr lang="fr-FR" sz="1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000" y="1556792"/>
            <a:ext cx="5624001" cy="457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79875887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 de texte 2"/>
          <p:cNvSpPr txBox="1">
            <a:spLocks noChangeArrowheads="1"/>
          </p:cNvSpPr>
          <p:nvPr/>
        </p:nvSpPr>
        <p:spPr bwMode="auto">
          <a:xfrm>
            <a:off x="1619672" y="6165304"/>
            <a:ext cx="54006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CO WATTRELOSIEN HB</a:t>
            </a:r>
          </a:p>
          <a:p>
            <a:pPr algn="ctr">
              <a:lnSpc>
                <a:spcPct val="107000"/>
              </a:lnSpc>
            </a:pPr>
            <a:endParaRPr lang="fr-FR" sz="3200" b="1" dirty="0" smtClean="0">
              <a:solidFill>
                <a:srgbClr val="C00000"/>
              </a:solidFill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542" b="18750"/>
          <a:stretch/>
        </p:blipFill>
        <p:spPr>
          <a:xfrm>
            <a:off x="2723678" y="1412776"/>
            <a:ext cx="3696645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one de texte 2"/>
          <p:cNvSpPr txBox="1">
            <a:spLocks noChangeArrowheads="1"/>
          </p:cNvSpPr>
          <p:nvPr/>
        </p:nvSpPr>
        <p:spPr bwMode="auto">
          <a:xfrm>
            <a:off x="0" y="1"/>
            <a:ext cx="9144000" cy="1564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Champion EXCELLENCE </a:t>
            </a:r>
          </a:p>
          <a:p>
            <a:pPr algn="ctr">
              <a:lnSpc>
                <a:spcPct val="107000"/>
              </a:lnSpc>
            </a:pPr>
            <a:r>
              <a:rPr lang="fr-F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MOINS DE 18 ANS FEMININE </a:t>
            </a:r>
          </a:p>
          <a:p>
            <a:pPr algn="ctr">
              <a:lnSpc>
                <a:spcPct val="107000"/>
              </a:lnSpc>
            </a:pPr>
            <a:endParaRPr lang="fr-FR" sz="4400" b="1" dirty="0" smtClean="0">
              <a:solidFill>
                <a:srgbClr val="C00000"/>
              </a:solidFill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9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96991864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 de texte 2"/>
          <p:cNvSpPr txBox="1">
            <a:spLocks noChangeArrowheads="1"/>
          </p:cNvSpPr>
          <p:nvPr/>
        </p:nvSpPr>
        <p:spPr bwMode="auto">
          <a:xfrm>
            <a:off x="0" y="0"/>
            <a:ext cx="9144000" cy="1478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Champion EXCELLENCE</a:t>
            </a:r>
          </a:p>
          <a:p>
            <a:pPr algn="ctr">
              <a:lnSpc>
                <a:spcPct val="107000"/>
              </a:lnSpc>
            </a:pPr>
            <a:r>
              <a:rPr lang="fr-F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FEMININE / Poule 1</a:t>
            </a:r>
          </a:p>
          <a:p>
            <a:pPr algn="ctr">
              <a:lnSpc>
                <a:spcPct val="107000"/>
              </a:lnSpc>
            </a:pPr>
            <a:endParaRPr lang="fr-FR" sz="4400" b="1" dirty="0" smtClean="0">
              <a:solidFill>
                <a:srgbClr val="C00000"/>
              </a:solidFill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6" name="Zone de texte 2"/>
          <p:cNvSpPr txBox="1">
            <a:spLocks noChangeArrowheads="1"/>
          </p:cNvSpPr>
          <p:nvPr/>
        </p:nvSpPr>
        <p:spPr bwMode="auto">
          <a:xfrm>
            <a:off x="755576" y="6170094"/>
            <a:ext cx="6805264" cy="687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CLUB DES HANDBALLEURS AUCHELLOIS</a:t>
            </a:r>
          </a:p>
          <a:p>
            <a:pPr algn="ctr">
              <a:lnSpc>
                <a:spcPct val="107000"/>
              </a:lnSpc>
            </a:pPr>
            <a:endParaRPr lang="fr-FR" sz="3200" b="1" dirty="0" smtClean="0">
              <a:solidFill>
                <a:srgbClr val="C00000"/>
              </a:solidFill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892" y="1713584"/>
            <a:ext cx="6064217" cy="4379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70542320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 de texte 2"/>
          <p:cNvSpPr txBox="1">
            <a:spLocks noChangeArrowheads="1"/>
          </p:cNvSpPr>
          <p:nvPr/>
        </p:nvSpPr>
        <p:spPr bwMode="auto">
          <a:xfrm>
            <a:off x="1115616" y="6165304"/>
            <a:ext cx="6192688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AILLY-SUR-SOMME HANDBALL </a:t>
            </a:r>
          </a:p>
          <a:p>
            <a:pPr algn="ctr">
              <a:lnSpc>
                <a:spcPct val="107000"/>
              </a:lnSpc>
            </a:pPr>
            <a:endParaRPr lang="fr-FR" sz="3200" b="1" dirty="0" smtClean="0">
              <a:solidFill>
                <a:srgbClr val="C00000"/>
              </a:solidFill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62" y="1700808"/>
            <a:ext cx="5725477" cy="4383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Zone de texte 2"/>
          <p:cNvSpPr txBox="1">
            <a:spLocks noChangeArrowheads="1"/>
          </p:cNvSpPr>
          <p:nvPr/>
        </p:nvSpPr>
        <p:spPr bwMode="auto">
          <a:xfrm>
            <a:off x="0" y="0"/>
            <a:ext cx="9144000" cy="1478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Champion EXCELLENCE</a:t>
            </a:r>
          </a:p>
          <a:p>
            <a:pPr algn="ctr">
              <a:lnSpc>
                <a:spcPct val="107000"/>
              </a:lnSpc>
            </a:pPr>
            <a:r>
              <a:rPr lang="fr-F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FEMININE / Poule 2</a:t>
            </a:r>
          </a:p>
          <a:p>
            <a:pPr algn="ctr">
              <a:lnSpc>
                <a:spcPct val="107000"/>
              </a:lnSpc>
            </a:pPr>
            <a:endParaRPr lang="fr-FR" sz="4400" b="1" dirty="0" smtClean="0">
              <a:solidFill>
                <a:srgbClr val="C00000"/>
              </a:solidFill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9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47296904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 de texte 2"/>
          <p:cNvSpPr txBox="1">
            <a:spLocks noChangeArrowheads="1"/>
          </p:cNvSpPr>
          <p:nvPr/>
        </p:nvSpPr>
        <p:spPr bwMode="auto">
          <a:xfrm>
            <a:off x="0" y="44624"/>
            <a:ext cx="9144000" cy="1524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Champion</a:t>
            </a:r>
          </a:p>
          <a:p>
            <a:pPr algn="ctr">
              <a:lnSpc>
                <a:spcPct val="107000"/>
              </a:lnSpc>
            </a:pPr>
            <a:r>
              <a:rPr lang="fr-FR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 PRENATIONALE FEMININE</a:t>
            </a:r>
          </a:p>
          <a:p>
            <a:pPr algn="ctr">
              <a:lnSpc>
                <a:spcPct val="107000"/>
              </a:lnSpc>
            </a:pPr>
            <a:endParaRPr lang="fr-FR" sz="4400" b="1" dirty="0" smtClean="0">
              <a:solidFill>
                <a:srgbClr val="C00000"/>
              </a:solidFill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771" y="1700808"/>
            <a:ext cx="5494459" cy="4464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one de texte 2"/>
          <p:cNvSpPr txBox="1">
            <a:spLocks noChangeArrowheads="1"/>
          </p:cNvSpPr>
          <p:nvPr/>
        </p:nvSpPr>
        <p:spPr bwMode="auto">
          <a:xfrm>
            <a:off x="2627784" y="6197478"/>
            <a:ext cx="3868615" cy="660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HARNES HBC </a:t>
            </a:r>
          </a:p>
          <a:p>
            <a:pPr algn="ctr">
              <a:lnSpc>
                <a:spcPct val="107000"/>
              </a:lnSpc>
            </a:pPr>
            <a:endParaRPr lang="fr-FR" sz="4400" b="1" dirty="0" smtClean="0">
              <a:solidFill>
                <a:srgbClr val="C00000"/>
              </a:solidFill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8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19822139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 de texte 2"/>
          <p:cNvSpPr txBox="1"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Champion EXCELLENCE </a:t>
            </a:r>
          </a:p>
          <a:p>
            <a:pPr algn="ctr">
              <a:lnSpc>
                <a:spcPct val="107000"/>
              </a:lnSpc>
            </a:pPr>
            <a:r>
              <a:rPr lang="fr-F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MOINS DE 15 ANS MASCULINE </a:t>
            </a:r>
          </a:p>
          <a:p>
            <a:pPr algn="ctr">
              <a:lnSpc>
                <a:spcPct val="107000"/>
              </a:lnSpc>
            </a:pPr>
            <a:endParaRPr lang="fr-FR" sz="4400" b="1" dirty="0" smtClean="0">
              <a:solidFill>
                <a:srgbClr val="C00000"/>
              </a:solidFill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6" name="Zone de texte 2"/>
          <p:cNvSpPr txBox="1">
            <a:spLocks noChangeArrowheads="1"/>
          </p:cNvSpPr>
          <p:nvPr/>
        </p:nvSpPr>
        <p:spPr bwMode="auto">
          <a:xfrm>
            <a:off x="2483768" y="6209928"/>
            <a:ext cx="410600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MELANTOIS HB</a:t>
            </a:r>
          </a:p>
          <a:p>
            <a:pPr algn="ctr">
              <a:lnSpc>
                <a:spcPct val="107000"/>
              </a:lnSpc>
            </a:pPr>
            <a:endParaRPr lang="fr-FR" sz="3200" b="1" dirty="0" smtClean="0">
              <a:solidFill>
                <a:srgbClr val="C00000"/>
              </a:solidFill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090" r="11154"/>
          <a:stretch/>
        </p:blipFill>
        <p:spPr>
          <a:xfrm>
            <a:off x="1093418" y="1844824"/>
            <a:ext cx="6957165" cy="4051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92951448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 de texte 2"/>
          <p:cNvSpPr txBox="1">
            <a:spLocks noChangeArrowheads="1"/>
          </p:cNvSpPr>
          <p:nvPr/>
        </p:nvSpPr>
        <p:spPr bwMode="auto">
          <a:xfrm>
            <a:off x="0" y="0"/>
            <a:ext cx="9144000" cy="2119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Champion EXCELLENCE </a:t>
            </a:r>
          </a:p>
          <a:p>
            <a:pPr algn="ctr">
              <a:lnSpc>
                <a:spcPct val="107000"/>
              </a:lnSpc>
            </a:pPr>
            <a:r>
              <a:rPr lang="fr-F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MOINS DE 18 ANS MASCULINE </a:t>
            </a:r>
          </a:p>
          <a:p>
            <a:pPr algn="ctr">
              <a:lnSpc>
                <a:spcPct val="107000"/>
              </a:lnSpc>
            </a:pPr>
            <a:endParaRPr lang="fr-FR" sz="4400" b="1" dirty="0" smtClean="0">
              <a:solidFill>
                <a:srgbClr val="C00000"/>
              </a:solidFill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6" name="Zone de texte 2"/>
          <p:cNvSpPr txBox="1">
            <a:spLocks noChangeArrowheads="1"/>
          </p:cNvSpPr>
          <p:nvPr/>
        </p:nvSpPr>
        <p:spPr bwMode="auto">
          <a:xfrm>
            <a:off x="1259632" y="6137920"/>
            <a:ext cx="576064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VALENCIENNCES HANDBALL </a:t>
            </a:r>
          </a:p>
          <a:p>
            <a:pPr algn="ctr">
              <a:lnSpc>
                <a:spcPct val="107000"/>
              </a:lnSpc>
            </a:pPr>
            <a:endParaRPr lang="fr-FR" sz="3200" b="1" dirty="0" smtClean="0">
              <a:solidFill>
                <a:srgbClr val="C00000"/>
              </a:solidFill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90" t="13788" r="14112" b="14584"/>
          <a:stretch/>
        </p:blipFill>
        <p:spPr>
          <a:xfrm>
            <a:off x="1385646" y="1501371"/>
            <a:ext cx="6372708" cy="4447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14288229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8614"/>
            <a:ext cx="8229600" cy="850106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003C74"/>
                </a:solidFill>
                <a:latin typeface="Roboto Medium" pitchFamily="2" charset="0"/>
                <a:ea typeface="Roboto Medium" pitchFamily="2" charset="0"/>
                <a:cs typeface="Roboto Medium" pitchFamily="2" charset="0"/>
              </a:rPr>
              <a:t>Championnes du Monde 2017 !</a:t>
            </a:r>
            <a:endParaRPr lang="fr-FR" dirty="0">
              <a:solidFill>
                <a:srgbClr val="003C74"/>
              </a:solidFill>
              <a:latin typeface="Roboto Medium" pitchFamily="2" charset="0"/>
              <a:ea typeface="Roboto Medium" pitchFamily="2" charset="0"/>
              <a:cs typeface="Roboto Medium" pitchFamily="2" charset="0"/>
            </a:endParaRPr>
          </a:p>
        </p:txBody>
      </p:sp>
      <p:pic>
        <p:nvPicPr>
          <p:cNvPr id="6" name="Espace réservé du contenu 5" descr="FRA_NOR_17122017_FFHANDBALL_S.PILLAUD_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1550" y="980728"/>
            <a:ext cx="8100900" cy="5400600"/>
          </a:xfrm>
        </p:spPr>
      </p:pic>
      <p:pic>
        <p:nvPicPr>
          <p:cNvPr id="5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 de texte 2"/>
          <p:cNvSpPr txBox="1">
            <a:spLocks noChangeArrowheads="1"/>
          </p:cNvSpPr>
          <p:nvPr/>
        </p:nvSpPr>
        <p:spPr bwMode="auto">
          <a:xfrm>
            <a:off x="0" y="0"/>
            <a:ext cx="9144000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Champion HONNEUR MASCULINE</a:t>
            </a:r>
          </a:p>
          <a:p>
            <a:pPr algn="ctr">
              <a:lnSpc>
                <a:spcPct val="107000"/>
              </a:lnSpc>
            </a:pPr>
            <a:r>
              <a:rPr lang="fr-F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Poule 1</a:t>
            </a:r>
          </a:p>
          <a:p>
            <a:pPr algn="ctr">
              <a:lnSpc>
                <a:spcPct val="107000"/>
              </a:lnSpc>
            </a:pPr>
            <a:endParaRPr lang="fr-FR" sz="4400" b="1" dirty="0" smtClean="0">
              <a:solidFill>
                <a:srgbClr val="C00000"/>
              </a:solidFill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6" name="Zone de texte 2"/>
          <p:cNvSpPr txBox="1">
            <a:spLocks noChangeArrowheads="1"/>
          </p:cNvSpPr>
          <p:nvPr/>
        </p:nvSpPr>
        <p:spPr bwMode="auto">
          <a:xfrm>
            <a:off x="1979712" y="6237312"/>
            <a:ext cx="4680520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HBC HOUPLINES</a:t>
            </a:r>
          </a:p>
          <a:p>
            <a:pPr algn="ctr">
              <a:lnSpc>
                <a:spcPct val="107000"/>
              </a:lnSpc>
            </a:pPr>
            <a:endParaRPr lang="fr-FR" sz="3200" b="1" dirty="0" smtClean="0">
              <a:solidFill>
                <a:srgbClr val="C00000"/>
              </a:solidFill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17" t="16674" r="6781"/>
          <a:stretch/>
        </p:blipFill>
        <p:spPr>
          <a:xfrm>
            <a:off x="663316" y="1628800"/>
            <a:ext cx="7817368" cy="4555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70047604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 de texte 2"/>
          <p:cNvSpPr txBox="1">
            <a:spLocks noChangeArrowheads="1"/>
          </p:cNvSpPr>
          <p:nvPr/>
        </p:nvSpPr>
        <p:spPr bwMode="auto">
          <a:xfrm>
            <a:off x="0" y="0"/>
            <a:ext cx="9144000" cy="2119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Champion HONNEUR MASCULINE</a:t>
            </a:r>
          </a:p>
          <a:p>
            <a:pPr algn="ctr">
              <a:lnSpc>
                <a:spcPct val="107000"/>
              </a:lnSpc>
            </a:pPr>
            <a:r>
              <a:rPr lang="fr-F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Poule 2</a:t>
            </a:r>
          </a:p>
          <a:p>
            <a:pPr algn="ctr">
              <a:lnSpc>
                <a:spcPct val="107000"/>
              </a:lnSpc>
            </a:pPr>
            <a:endParaRPr lang="fr-FR" sz="4400" b="1" dirty="0" smtClean="0">
              <a:solidFill>
                <a:srgbClr val="C00000"/>
              </a:solidFill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6" name="Zone de texte 2"/>
          <p:cNvSpPr txBox="1">
            <a:spLocks noChangeArrowheads="1"/>
          </p:cNvSpPr>
          <p:nvPr/>
        </p:nvSpPr>
        <p:spPr bwMode="auto">
          <a:xfrm>
            <a:off x="1619672" y="6093296"/>
            <a:ext cx="5184576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PEVELE HANDBALL CLUB</a:t>
            </a:r>
          </a:p>
          <a:p>
            <a:pPr algn="ctr">
              <a:lnSpc>
                <a:spcPct val="107000"/>
              </a:lnSpc>
            </a:pPr>
            <a:endParaRPr lang="fr-FR" sz="3200" b="1" dirty="0" smtClean="0">
              <a:solidFill>
                <a:srgbClr val="C00000"/>
              </a:solidFill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770" b="19803"/>
          <a:stretch>
            <a:fillRect/>
          </a:stretch>
        </p:blipFill>
        <p:spPr>
          <a:xfrm>
            <a:off x="609422" y="1662319"/>
            <a:ext cx="7925157" cy="4142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47953882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 de texte 2"/>
          <p:cNvSpPr txBox="1">
            <a:spLocks noChangeArrowheads="1"/>
          </p:cNvSpPr>
          <p:nvPr/>
        </p:nvSpPr>
        <p:spPr bwMode="auto">
          <a:xfrm>
            <a:off x="0" y="0"/>
            <a:ext cx="9144000" cy="2119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Champion HONNEUR MASCULINE</a:t>
            </a:r>
          </a:p>
          <a:p>
            <a:pPr algn="ctr">
              <a:lnSpc>
                <a:spcPct val="107000"/>
              </a:lnSpc>
            </a:pPr>
            <a:r>
              <a:rPr lang="fr-F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Poule 3</a:t>
            </a:r>
          </a:p>
          <a:p>
            <a:pPr algn="ctr">
              <a:lnSpc>
                <a:spcPct val="107000"/>
              </a:lnSpc>
            </a:pPr>
            <a:endParaRPr lang="fr-FR" sz="4400" b="1" dirty="0" smtClean="0">
              <a:solidFill>
                <a:srgbClr val="C00000"/>
              </a:solidFill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6" name="Zone de texte 2"/>
          <p:cNvSpPr txBox="1">
            <a:spLocks noChangeArrowheads="1"/>
          </p:cNvSpPr>
          <p:nvPr/>
        </p:nvSpPr>
        <p:spPr bwMode="auto">
          <a:xfrm>
            <a:off x="971600" y="6192688"/>
            <a:ext cx="6552728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ST QUENTIN HANDBALL </a:t>
            </a:r>
          </a:p>
          <a:p>
            <a:pPr algn="ctr">
              <a:lnSpc>
                <a:spcPct val="107000"/>
              </a:lnSpc>
            </a:pPr>
            <a:endParaRPr lang="fr-FR" sz="3200" b="1" dirty="0" smtClean="0">
              <a:solidFill>
                <a:srgbClr val="C00000"/>
              </a:solidFill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556791"/>
            <a:ext cx="6192688" cy="4484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37204394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 de texte 2"/>
          <p:cNvSpPr txBox="1">
            <a:spLocks noChangeArrowheads="1"/>
          </p:cNvSpPr>
          <p:nvPr/>
        </p:nvSpPr>
        <p:spPr bwMode="auto">
          <a:xfrm>
            <a:off x="0" y="0"/>
            <a:ext cx="9144000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Champion EXCELLENCE MASCULINE</a:t>
            </a:r>
          </a:p>
          <a:p>
            <a:pPr algn="ctr">
              <a:lnSpc>
                <a:spcPct val="107000"/>
              </a:lnSpc>
            </a:pPr>
            <a:r>
              <a:rPr lang="fr-F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Poule 1</a:t>
            </a:r>
          </a:p>
          <a:p>
            <a:pPr algn="ctr">
              <a:lnSpc>
                <a:spcPct val="107000"/>
              </a:lnSpc>
            </a:pPr>
            <a:endParaRPr lang="fr-FR" sz="4400" b="1" dirty="0" smtClean="0">
              <a:solidFill>
                <a:srgbClr val="C00000"/>
              </a:solidFill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43" t="27708" r="7287"/>
          <a:stretch/>
        </p:blipFill>
        <p:spPr>
          <a:xfrm>
            <a:off x="1007604" y="1484784"/>
            <a:ext cx="7128792" cy="4654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Zone de texte 2"/>
          <p:cNvSpPr txBox="1">
            <a:spLocks noChangeArrowheads="1"/>
          </p:cNvSpPr>
          <p:nvPr/>
        </p:nvSpPr>
        <p:spPr bwMode="auto">
          <a:xfrm>
            <a:off x="2195736" y="6209928"/>
            <a:ext cx="446449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GRANDE SYNTHE </a:t>
            </a:r>
          </a:p>
          <a:p>
            <a:pPr algn="ctr">
              <a:lnSpc>
                <a:spcPct val="107000"/>
              </a:lnSpc>
            </a:pPr>
            <a:endParaRPr lang="fr-FR" sz="3200" b="1" dirty="0" smtClean="0">
              <a:solidFill>
                <a:srgbClr val="C00000"/>
              </a:solidFill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6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43253642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 de texte 2"/>
          <p:cNvSpPr txBox="1">
            <a:spLocks noChangeArrowheads="1"/>
          </p:cNvSpPr>
          <p:nvPr/>
        </p:nvSpPr>
        <p:spPr bwMode="auto">
          <a:xfrm>
            <a:off x="0" y="0"/>
            <a:ext cx="9144000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Champion EXCELLENCE MASCULINE</a:t>
            </a:r>
          </a:p>
          <a:p>
            <a:pPr algn="ctr">
              <a:lnSpc>
                <a:spcPct val="107000"/>
              </a:lnSpc>
            </a:pPr>
            <a:r>
              <a:rPr lang="fr-FR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Poule 2</a:t>
            </a:r>
          </a:p>
          <a:p>
            <a:pPr algn="ctr">
              <a:lnSpc>
                <a:spcPct val="107000"/>
              </a:lnSpc>
            </a:pPr>
            <a:endParaRPr lang="fr-FR" sz="4400" b="1" dirty="0" smtClean="0">
              <a:solidFill>
                <a:srgbClr val="C00000"/>
              </a:solidFill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6" name="Zone de texte 2"/>
          <p:cNvSpPr txBox="1">
            <a:spLocks noChangeArrowheads="1"/>
          </p:cNvSpPr>
          <p:nvPr/>
        </p:nvSpPr>
        <p:spPr bwMode="auto">
          <a:xfrm>
            <a:off x="1691680" y="6237312"/>
            <a:ext cx="5040560" cy="543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HBC CREPY-EN-VALOIS</a:t>
            </a:r>
          </a:p>
          <a:p>
            <a:pPr algn="ctr">
              <a:lnSpc>
                <a:spcPct val="107000"/>
              </a:lnSpc>
            </a:pPr>
            <a:endParaRPr lang="fr-FR" sz="3200" b="1" dirty="0" smtClean="0">
              <a:solidFill>
                <a:srgbClr val="C00000"/>
              </a:solidFill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696"/>
          <a:stretch>
            <a:fillRect/>
          </a:stretch>
        </p:blipFill>
        <p:spPr>
          <a:xfrm>
            <a:off x="1353038" y="1484784"/>
            <a:ext cx="6437924" cy="4782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07065770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 de texte 2"/>
          <p:cNvSpPr txBox="1">
            <a:spLocks noChangeArrowheads="1"/>
          </p:cNvSpPr>
          <p:nvPr/>
        </p:nvSpPr>
        <p:spPr bwMode="auto">
          <a:xfrm>
            <a:off x="0" y="12006"/>
            <a:ext cx="9144000" cy="1616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Champion</a:t>
            </a:r>
          </a:p>
          <a:p>
            <a:pPr algn="ctr">
              <a:lnSpc>
                <a:spcPct val="107000"/>
              </a:lnSpc>
            </a:pPr>
            <a:r>
              <a:rPr lang="fr-FR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PRENATIONALE MASCULINE</a:t>
            </a:r>
          </a:p>
          <a:p>
            <a:pPr algn="ctr">
              <a:lnSpc>
                <a:spcPct val="107000"/>
              </a:lnSpc>
            </a:pPr>
            <a:endParaRPr lang="fr-FR" sz="4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fr-FR" sz="4400" b="1" dirty="0" smtClean="0">
              <a:solidFill>
                <a:srgbClr val="C00000"/>
              </a:solidFill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6" name="Zone de texte 2"/>
          <p:cNvSpPr txBox="1">
            <a:spLocks noChangeArrowheads="1"/>
          </p:cNvSpPr>
          <p:nvPr/>
        </p:nvSpPr>
        <p:spPr bwMode="auto">
          <a:xfrm>
            <a:off x="2411760" y="6209928"/>
            <a:ext cx="410600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RC ARRAS</a:t>
            </a:r>
          </a:p>
          <a:p>
            <a:pPr algn="ctr">
              <a:lnSpc>
                <a:spcPct val="107000"/>
              </a:lnSpc>
            </a:pPr>
            <a:endParaRPr lang="fr-FR" sz="3200" b="1" dirty="0" smtClean="0">
              <a:solidFill>
                <a:srgbClr val="C00000"/>
              </a:solidFill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09" t="19167" r="5702" b="11250"/>
          <a:stretch/>
        </p:blipFill>
        <p:spPr>
          <a:xfrm>
            <a:off x="1213532" y="1793105"/>
            <a:ext cx="6716936" cy="4264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68080431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 de texte 2"/>
          <p:cNvSpPr txBox="1">
            <a:spLocks noChangeArrowheads="1"/>
          </p:cNvSpPr>
          <p:nvPr/>
        </p:nvSpPr>
        <p:spPr bwMode="auto">
          <a:xfrm>
            <a:off x="298939" y="1916832"/>
            <a:ext cx="8546123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8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Accessions de nos équipes nationales</a:t>
            </a:r>
          </a:p>
          <a:p>
            <a:pPr algn="ctr">
              <a:lnSpc>
                <a:spcPct val="107000"/>
              </a:lnSpc>
            </a:pPr>
            <a:endParaRPr lang="fr-FR" sz="4400" b="1" dirty="0" smtClean="0">
              <a:solidFill>
                <a:srgbClr val="C00000"/>
              </a:solidFill>
              <a:effectLst/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69358941"/>
      </p:ext>
    </p:extLst>
  </p:cSld>
  <p:clrMapOvr>
    <a:masterClrMapping/>
  </p:clrMapOvr>
  <p:transition spd="slow" advClick="0" advTm="2000"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 de texte 2"/>
          <p:cNvSpPr txBox="1">
            <a:spLocks noChangeArrowheads="1"/>
          </p:cNvSpPr>
          <p:nvPr/>
        </p:nvSpPr>
        <p:spPr bwMode="auto">
          <a:xfrm>
            <a:off x="0" y="156022"/>
            <a:ext cx="9144000" cy="89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Accession N3F – N2F</a:t>
            </a:r>
            <a:endParaRPr lang="fr-FR" sz="4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fr-FR" sz="4400" b="1" dirty="0" smtClean="0">
              <a:solidFill>
                <a:srgbClr val="C00000"/>
              </a:solidFill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6" name="Zone de texte 2"/>
          <p:cNvSpPr txBox="1">
            <a:spLocks noChangeArrowheads="1"/>
          </p:cNvSpPr>
          <p:nvPr/>
        </p:nvSpPr>
        <p:spPr bwMode="auto">
          <a:xfrm>
            <a:off x="827584" y="5877272"/>
            <a:ext cx="748883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HBC BULLY LES MINES</a:t>
            </a:r>
          </a:p>
          <a:p>
            <a:pPr algn="ctr">
              <a:lnSpc>
                <a:spcPct val="107000"/>
              </a:lnSpc>
            </a:pPr>
            <a:endParaRPr lang="fr-FR" sz="3200" b="1" dirty="0" smtClean="0">
              <a:solidFill>
                <a:srgbClr val="C00000"/>
              </a:solidFill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8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  <p:pic>
        <p:nvPicPr>
          <p:cNvPr id="7" name="Espace réservé du contenu 5" descr="FRA_NOR_17122017_FFHANDBALL_S.PILLAUD_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7131" y="1052736"/>
            <a:ext cx="7669738" cy="47319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68080431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 de texte 2"/>
          <p:cNvSpPr txBox="1">
            <a:spLocks noChangeArrowheads="1"/>
          </p:cNvSpPr>
          <p:nvPr/>
        </p:nvSpPr>
        <p:spPr bwMode="auto">
          <a:xfrm>
            <a:off x="0" y="156022"/>
            <a:ext cx="9144000" cy="89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Accession N3F – N2F</a:t>
            </a:r>
            <a:endParaRPr lang="fr-FR" sz="4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fr-FR" sz="4400" b="1" dirty="0" smtClean="0">
              <a:solidFill>
                <a:srgbClr val="C00000"/>
              </a:solidFill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6" name="Zone de texte 2"/>
          <p:cNvSpPr txBox="1">
            <a:spLocks noChangeArrowheads="1"/>
          </p:cNvSpPr>
          <p:nvPr/>
        </p:nvSpPr>
        <p:spPr bwMode="auto">
          <a:xfrm>
            <a:off x="755576" y="5589240"/>
            <a:ext cx="763284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LOMME LILLE METROPOLE HB - B</a:t>
            </a:r>
          </a:p>
          <a:p>
            <a:pPr algn="ctr">
              <a:lnSpc>
                <a:spcPct val="107000"/>
              </a:lnSpc>
            </a:pPr>
            <a:endParaRPr lang="fr-FR" sz="3200" b="1" dirty="0" smtClean="0">
              <a:solidFill>
                <a:srgbClr val="C00000"/>
              </a:solidFill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8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  <p:pic>
        <p:nvPicPr>
          <p:cNvPr id="7" name="Espace réservé du contenu 5" descr="FRA_NOR_17122017_FFHANDBALL_S.PILLAUD_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7131" y="1196752"/>
            <a:ext cx="7669738" cy="43142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68080431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 de texte 2"/>
          <p:cNvSpPr txBox="1">
            <a:spLocks noChangeArrowheads="1"/>
          </p:cNvSpPr>
          <p:nvPr/>
        </p:nvSpPr>
        <p:spPr bwMode="auto">
          <a:xfrm>
            <a:off x="0" y="156022"/>
            <a:ext cx="9144000" cy="89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Accession N3F – N2F</a:t>
            </a:r>
            <a:endParaRPr lang="fr-FR" sz="4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fr-FR" sz="4400" b="1" dirty="0" smtClean="0">
              <a:solidFill>
                <a:srgbClr val="C00000"/>
              </a:solidFill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6" name="Zone de texte 2"/>
          <p:cNvSpPr txBox="1">
            <a:spLocks noChangeArrowheads="1"/>
          </p:cNvSpPr>
          <p:nvPr/>
        </p:nvSpPr>
        <p:spPr bwMode="auto">
          <a:xfrm>
            <a:off x="2411760" y="5733256"/>
            <a:ext cx="410600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MARCQ HANDBALL</a:t>
            </a:r>
            <a:endParaRPr lang="fr-FR" sz="3200" b="1" dirty="0" smtClean="0">
              <a:solidFill>
                <a:srgbClr val="C00000"/>
              </a:solidFill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8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  <p:pic>
        <p:nvPicPr>
          <p:cNvPr id="7" name="Espace réservé du contenu 5" descr="FRA_NOR_17122017_FFHANDBALL_S.PILLAUD_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4306" y="1275013"/>
            <a:ext cx="6475387" cy="43142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68080431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8614"/>
            <a:ext cx="8229600" cy="850106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003C74"/>
                </a:solidFill>
                <a:latin typeface="Roboto Medium" pitchFamily="2" charset="0"/>
                <a:ea typeface="Roboto Medium" pitchFamily="2" charset="0"/>
                <a:cs typeface="Roboto Medium" pitchFamily="2" charset="0"/>
              </a:rPr>
              <a:t>Championnes du Monde 2017 !</a:t>
            </a:r>
            <a:endParaRPr lang="fr-FR" dirty="0">
              <a:solidFill>
                <a:srgbClr val="003C74"/>
              </a:solidFill>
              <a:latin typeface="Roboto Medium" pitchFamily="2" charset="0"/>
              <a:ea typeface="Roboto Medium" pitchFamily="2" charset="0"/>
              <a:cs typeface="Roboto Medium" pitchFamily="2" charset="0"/>
            </a:endParaRPr>
          </a:p>
        </p:txBody>
      </p:sp>
      <p:pic>
        <p:nvPicPr>
          <p:cNvPr id="6" name="Espace réservé du contenu 5" descr="FRA_NOR_17122017_FFHANDBALL_S.PILLAUD_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1550" y="980728"/>
            <a:ext cx="8100900" cy="5400600"/>
          </a:xfrm>
        </p:spPr>
      </p:pic>
      <p:pic>
        <p:nvPicPr>
          <p:cNvPr id="5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 de texte 2"/>
          <p:cNvSpPr txBox="1">
            <a:spLocks noChangeArrowheads="1"/>
          </p:cNvSpPr>
          <p:nvPr/>
        </p:nvSpPr>
        <p:spPr bwMode="auto">
          <a:xfrm>
            <a:off x="0" y="156022"/>
            <a:ext cx="9144000" cy="89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Accession N3F – N2F</a:t>
            </a:r>
            <a:endParaRPr lang="fr-FR" sz="4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fr-FR" sz="4400" b="1" dirty="0" smtClean="0">
              <a:solidFill>
                <a:srgbClr val="C00000"/>
              </a:solidFill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6" name="Zone de texte 2"/>
          <p:cNvSpPr txBox="1">
            <a:spLocks noChangeArrowheads="1"/>
          </p:cNvSpPr>
          <p:nvPr/>
        </p:nvSpPr>
        <p:spPr bwMode="auto">
          <a:xfrm>
            <a:off x="755576" y="5589240"/>
            <a:ext cx="763284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TOURCOING HAND BALL</a:t>
            </a:r>
          </a:p>
          <a:p>
            <a:pPr algn="ctr">
              <a:lnSpc>
                <a:spcPct val="107000"/>
              </a:lnSpc>
            </a:pPr>
            <a:endParaRPr lang="fr-FR" sz="3200" b="1" dirty="0" smtClean="0">
              <a:solidFill>
                <a:srgbClr val="C00000"/>
              </a:solidFill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8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  <p:pic>
        <p:nvPicPr>
          <p:cNvPr id="7" name="Espace réservé du contenu 5" descr="FRA_NOR_17122017_FFHANDBALL_S.PILLAUD_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7131" y="1196752"/>
            <a:ext cx="7669738" cy="43120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68080431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 de texte 2"/>
          <p:cNvSpPr txBox="1">
            <a:spLocks noChangeArrowheads="1"/>
          </p:cNvSpPr>
          <p:nvPr/>
        </p:nvSpPr>
        <p:spPr bwMode="auto">
          <a:xfrm>
            <a:off x="0" y="156022"/>
            <a:ext cx="9144000" cy="89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Accession N3M – N2M</a:t>
            </a:r>
            <a:endParaRPr lang="fr-FR" sz="4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fr-FR" sz="4400" b="1" dirty="0" smtClean="0">
              <a:solidFill>
                <a:srgbClr val="C00000"/>
              </a:solidFill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6" name="Zone de texte 2"/>
          <p:cNvSpPr txBox="1">
            <a:spLocks noChangeArrowheads="1"/>
          </p:cNvSpPr>
          <p:nvPr/>
        </p:nvSpPr>
        <p:spPr bwMode="auto">
          <a:xfrm>
            <a:off x="2051720" y="5445224"/>
            <a:ext cx="518612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HBC MUNICIPAL ST POLOIS</a:t>
            </a:r>
            <a:endParaRPr lang="fr-FR" sz="3200" b="1" dirty="0" smtClean="0">
              <a:solidFill>
                <a:srgbClr val="C00000"/>
              </a:solidFill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8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  <p:pic>
        <p:nvPicPr>
          <p:cNvPr id="7" name="Espace réservé du contenu 5" descr="FRA_NOR_17122017_FFHANDBALL_S.PILLAUD_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7131" y="1802978"/>
            <a:ext cx="7669738" cy="34687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68080431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 de texte 2"/>
          <p:cNvSpPr txBox="1">
            <a:spLocks noChangeArrowheads="1"/>
          </p:cNvSpPr>
          <p:nvPr/>
        </p:nvSpPr>
        <p:spPr bwMode="auto">
          <a:xfrm>
            <a:off x="0" y="156022"/>
            <a:ext cx="9144000" cy="89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Accession N2F – N1F</a:t>
            </a:r>
            <a:endParaRPr lang="fr-FR" sz="4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fr-FR" sz="4400" b="1" dirty="0" smtClean="0">
              <a:solidFill>
                <a:srgbClr val="C00000"/>
              </a:solidFill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6" name="Zone de texte 2"/>
          <p:cNvSpPr txBox="1">
            <a:spLocks noChangeArrowheads="1"/>
          </p:cNvSpPr>
          <p:nvPr/>
        </p:nvSpPr>
        <p:spPr bwMode="auto">
          <a:xfrm>
            <a:off x="1043608" y="5661248"/>
            <a:ext cx="705678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HANDBALL HAZEBROUCK 71</a:t>
            </a:r>
            <a:endParaRPr lang="fr-FR" sz="3200" b="1" dirty="0" smtClean="0">
              <a:solidFill>
                <a:srgbClr val="C00000"/>
              </a:solidFill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8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  <p:pic>
        <p:nvPicPr>
          <p:cNvPr id="7" name="Espace réservé du contenu 5" descr="FRA_NOR_17122017_FFHANDBALL_S.PILLAUD_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547" y="1196752"/>
            <a:ext cx="6992906" cy="43142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68080431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 de texte 2"/>
          <p:cNvSpPr txBox="1">
            <a:spLocks noChangeArrowheads="1"/>
          </p:cNvSpPr>
          <p:nvPr/>
        </p:nvSpPr>
        <p:spPr bwMode="auto">
          <a:xfrm>
            <a:off x="0" y="156022"/>
            <a:ext cx="9144000" cy="89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Accession N1F – D2F</a:t>
            </a:r>
            <a:endParaRPr lang="fr-FR" sz="4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fr-FR" sz="4400" b="1" dirty="0" smtClean="0">
              <a:solidFill>
                <a:srgbClr val="C00000"/>
              </a:solidFill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6" name="Zone de texte 2"/>
          <p:cNvSpPr txBox="1">
            <a:spLocks noChangeArrowheads="1"/>
          </p:cNvSpPr>
          <p:nvPr/>
        </p:nvSpPr>
        <p:spPr bwMode="auto">
          <a:xfrm>
            <a:off x="755576" y="5661248"/>
            <a:ext cx="763284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LOMME LILLE METROPOLE HB - A</a:t>
            </a:r>
          </a:p>
          <a:p>
            <a:pPr algn="ctr">
              <a:lnSpc>
                <a:spcPct val="107000"/>
              </a:lnSpc>
            </a:pPr>
            <a:endParaRPr lang="fr-FR" sz="3200" b="1" dirty="0" smtClean="0">
              <a:solidFill>
                <a:srgbClr val="C00000"/>
              </a:solidFill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8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  <p:pic>
        <p:nvPicPr>
          <p:cNvPr id="7" name="Espace réservé du contenu 5" descr="FRA_NOR_17122017_FFHANDBALL_S.PILLAUD_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105" y="1268760"/>
            <a:ext cx="7629790" cy="43142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68080431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 de texte 2"/>
          <p:cNvSpPr txBox="1">
            <a:spLocks noChangeArrowheads="1"/>
          </p:cNvSpPr>
          <p:nvPr/>
        </p:nvSpPr>
        <p:spPr bwMode="auto">
          <a:xfrm>
            <a:off x="0" y="84014"/>
            <a:ext cx="9144000" cy="89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Accession D2F - LFH</a:t>
            </a:r>
            <a:endParaRPr lang="fr-FR" sz="4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Light" panose="02000000000000000000" pitchFamily="2" charset="0"/>
              <a:ea typeface="Roboto Light" panose="02000000000000000000" pitchFamily="2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fr-FR" sz="4400" b="1" dirty="0" smtClean="0">
              <a:solidFill>
                <a:srgbClr val="C00000"/>
              </a:solidFill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6" name="Zone de texte 2"/>
          <p:cNvSpPr txBox="1">
            <a:spLocks noChangeArrowheads="1"/>
          </p:cNvSpPr>
          <p:nvPr/>
        </p:nvSpPr>
        <p:spPr bwMode="auto">
          <a:xfrm>
            <a:off x="755576" y="5877272"/>
            <a:ext cx="763284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</a:pPr>
            <a:r>
              <a:rPr lang="fr-FR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Times New Roman" panose="02020603050405020304" pitchFamily="18" charset="0"/>
              </a:rPr>
              <a:t>HBC ST AMAND LES EAUX PORTE DU HAINAUT</a:t>
            </a:r>
          </a:p>
          <a:p>
            <a:pPr algn="ctr">
              <a:lnSpc>
                <a:spcPct val="107000"/>
              </a:lnSpc>
            </a:pPr>
            <a:endParaRPr lang="fr-FR" sz="3200" b="1" dirty="0" smtClean="0">
              <a:solidFill>
                <a:srgbClr val="C00000"/>
              </a:solidFill>
              <a:latin typeface="Robot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8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  <p:pic>
        <p:nvPicPr>
          <p:cNvPr id="7" name="Espace réservé du contenu 5" descr="FRA_NOR_17122017_FFHANDBALL_S.PILLAUD_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8099" y="1052736"/>
            <a:ext cx="7127803" cy="47518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68080431"/>
      </p:ext>
    </p:extLst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457200" y="418654"/>
            <a:ext cx="8229600" cy="14261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7200" dirty="0" smtClean="0">
                <a:solidFill>
                  <a:srgbClr val="003C74"/>
                </a:solidFill>
                <a:latin typeface="Roboto Medium" pitchFamily="2" charset="0"/>
                <a:ea typeface="Roboto Medium" pitchFamily="2" charset="0"/>
                <a:cs typeface="Roboto Medium" pitchFamily="2" charset="0"/>
              </a:rPr>
              <a:t>BRAVO À TOUS</a:t>
            </a:r>
            <a:endParaRPr kumimoji="0" lang="fr-FR" sz="7200" b="0" i="0" u="none" strike="noStrike" kern="1200" cap="none" spc="0" normalizeH="0" baseline="0" noProof="0" dirty="0">
              <a:ln>
                <a:noFill/>
              </a:ln>
              <a:solidFill>
                <a:srgbClr val="003C74"/>
              </a:solidFill>
              <a:effectLst/>
              <a:uLnTx/>
              <a:uFillTx/>
              <a:latin typeface="Roboto Medium" pitchFamily="2" charset="0"/>
              <a:ea typeface="Roboto Medium" pitchFamily="2" charset="0"/>
              <a:cs typeface="Roboto Medium" pitchFamily="2" charset="0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251520" y="1844824"/>
            <a:ext cx="8640960" cy="2118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C74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Roboto" pitchFamily="2" charset="0"/>
              </a:rPr>
              <a:t/>
            </a:r>
            <a:br>
              <a:rPr kumimoji="0" lang="fr-F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C74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Roboto" pitchFamily="2" charset="0"/>
              </a:rPr>
            </a:b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003C74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pic>
        <p:nvPicPr>
          <p:cNvPr id="7" name="Espace réservé du contenu 5" descr="FRA_NOR_17122017_FFHANDBALL_S.PILLAUD_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013080"/>
            <a:ext cx="7687317" cy="5440256"/>
          </a:xfrm>
          <a:prstGeom prst="rect">
            <a:avLst/>
          </a:prstGeom>
        </p:spPr>
      </p:pic>
    </p:spTree>
  </p:cSld>
  <p:clrMapOvr>
    <a:masterClrMapping/>
  </p:clrMapOvr>
  <p:transition spd="slow" advClick="0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457200" y="58614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C74"/>
                </a:solidFill>
                <a:effectLst/>
                <a:uLnTx/>
                <a:uFillTx/>
                <a:latin typeface="Roboto Medium" pitchFamily="2" charset="0"/>
                <a:ea typeface="Roboto Medium" pitchFamily="2" charset="0"/>
                <a:cs typeface="Roboto Medium" pitchFamily="2" charset="0"/>
              </a:rPr>
              <a:t>Crédits</a:t>
            </a:r>
            <a:r>
              <a:rPr kumimoji="0" lang="fr-FR" sz="4400" b="0" i="0" u="none" strike="noStrike" kern="1200" cap="none" spc="0" normalizeH="0" noProof="0" dirty="0" smtClean="0">
                <a:ln>
                  <a:noFill/>
                </a:ln>
                <a:solidFill>
                  <a:srgbClr val="003C74"/>
                </a:solidFill>
                <a:effectLst/>
                <a:uLnTx/>
                <a:uFillTx/>
                <a:latin typeface="Roboto Medium" pitchFamily="2" charset="0"/>
                <a:ea typeface="Roboto Medium" pitchFamily="2" charset="0"/>
                <a:cs typeface="Roboto Medium" pitchFamily="2" charset="0"/>
              </a:rPr>
              <a:t> photos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003C74"/>
              </a:solidFill>
              <a:effectLst/>
              <a:uLnTx/>
              <a:uFillTx/>
              <a:latin typeface="Roboto Medium" pitchFamily="2" charset="0"/>
              <a:ea typeface="Roboto Medium" pitchFamily="2" charset="0"/>
              <a:cs typeface="Roboto Medium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95536" y="1196752"/>
            <a:ext cx="82809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latin typeface="Roboto" pitchFamily="2" charset="0"/>
                <a:ea typeface="Roboto" pitchFamily="2" charset="0"/>
                <a:cs typeface="Roboto" pitchFamily="2" charset="0"/>
              </a:rPr>
              <a:t>FFHandball</a:t>
            </a:r>
            <a:r>
              <a:rPr lang="fr-FR" dirty="0" smtClean="0">
                <a:latin typeface="Roboto" pitchFamily="2" charset="0"/>
                <a:ea typeface="Roboto" pitchFamily="2" charset="0"/>
                <a:cs typeface="Roboto" pitchFamily="2" charset="0"/>
              </a:rPr>
              <a:t> / Stéphane </a:t>
            </a:r>
            <a:r>
              <a:rPr lang="fr-FR" dirty="0" err="1" smtClean="0">
                <a:latin typeface="Roboto" pitchFamily="2" charset="0"/>
                <a:ea typeface="Roboto" pitchFamily="2" charset="0"/>
                <a:cs typeface="Roboto" pitchFamily="2" charset="0"/>
              </a:rPr>
              <a:t>Pillaud</a:t>
            </a:r>
            <a:endParaRPr lang="fr-FR" dirty="0" smtClean="0">
              <a:latin typeface="Roboto" pitchFamily="2" charset="0"/>
              <a:ea typeface="Roboto" pitchFamily="2" charset="0"/>
              <a:cs typeface="Roboto" pitchFamily="2" charset="0"/>
            </a:endParaRPr>
          </a:p>
          <a:p>
            <a:endParaRPr lang="fr-FR" dirty="0" smtClean="0">
              <a:latin typeface="Roboto" pitchFamily="2" charset="0"/>
              <a:ea typeface="Roboto" pitchFamily="2" charset="0"/>
              <a:cs typeface="Roboto" pitchFamily="2" charset="0"/>
            </a:endParaRPr>
          </a:p>
          <a:p>
            <a:r>
              <a:rPr lang="fr-FR" dirty="0" err="1" smtClean="0">
                <a:latin typeface="Roboto" pitchFamily="2" charset="0"/>
                <a:ea typeface="Roboto" pitchFamily="2" charset="0"/>
                <a:cs typeface="Roboto" pitchFamily="2" charset="0"/>
              </a:rPr>
              <a:t>Facebook</a:t>
            </a:r>
            <a:r>
              <a:rPr lang="fr-FR" dirty="0" smtClean="0">
                <a:latin typeface="Roboto" pitchFamily="2" charset="0"/>
                <a:ea typeface="Roboto" pitchFamily="2" charset="0"/>
                <a:cs typeface="Roboto" pitchFamily="2" charset="0"/>
              </a:rPr>
              <a:t> des clubs de Montpellier, Nantes</a:t>
            </a:r>
          </a:p>
          <a:p>
            <a:endParaRPr lang="fr-FR" dirty="0" smtClean="0">
              <a:latin typeface="Roboto" pitchFamily="2" charset="0"/>
              <a:ea typeface="Roboto" pitchFamily="2" charset="0"/>
              <a:cs typeface="Roboto" pitchFamily="2" charset="0"/>
            </a:endParaRPr>
          </a:p>
          <a:p>
            <a:r>
              <a:rPr lang="fr-FR" dirty="0" smtClean="0">
                <a:latin typeface="Roboto" pitchFamily="2" charset="0"/>
                <a:ea typeface="Roboto" pitchFamily="2" charset="0"/>
                <a:cs typeface="Roboto" pitchFamily="2" charset="0"/>
              </a:rPr>
              <a:t>L’Equipe.fr</a:t>
            </a:r>
          </a:p>
          <a:p>
            <a:endParaRPr lang="fr-FR" dirty="0" smtClean="0">
              <a:latin typeface="Roboto" pitchFamily="2" charset="0"/>
              <a:ea typeface="Roboto" pitchFamily="2" charset="0"/>
              <a:cs typeface="Roboto" pitchFamily="2" charset="0"/>
            </a:endParaRPr>
          </a:p>
          <a:p>
            <a:r>
              <a:rPr lang="fr-FR" dirty="0" smtClean="0">
                <a:latin typeface="Roboto" pitchFamily="2" charset="0"/>
                <a:ea typeface="Roboto" pitchFamily="2" charset="0"/>
                <a:cs typeface="Roboto" pitchFamily="2" charset="0"/>
              </a:rPr>
              <a:t>Culture PSG</a:t>
            </a:r>
          </a:p>
          <a:p>
            <a:endParaRPr lang="fr-FR" dirty="0" smtClean="0">
              <a:latin typeface="Roboto" pitchFamily="2" charset="0"/>
              <a:ea typeface="Roboto" pitchFamily="2" charset="0"/>
              <a:cs typeface="Roboto" pitchFamily="2" charset="0"/>
            </a:endParaRPr>
          </a:p>
          <a:p>
            <a:r>
              <a:rPr lang="fr-FR" dirty="0" smtClean="0">
                <a:latin typeface="Roboto" pitchFamily="2" charset="0"/>
                <a:ea typeface="Roboto" pitchFamily="2" charset="0"/>
                <a:cs typeface="Roboto" pitchFamily="2" charset="0"/>
              </a:rPr>
              <a:t>Ligue de handball des Hauts-de-France</a:t>
            </a:r>
          </a:p>
          <a:p>
            <a:endParaRPr lang="fr-FR" dirty="0" smtClean="0">
              <a:latin typeface="Roboto" pitchFamily="2" charset="0"/>
              <a:ea typeface="Roboto" pitchFamily="2" charset="0"/>
              <a:cs typeface="Roboto" pitchFamily="2" charset="0"/>
            </a:endParaRPr>
          </a:p>
          <a:p>
            <a:r>
              <a:rPr lang="fr-FR" dirty="0" smtClean="0">
                <a:latin typeface="Roboto" pitchFamily="2" charset="0"/>
                <a:ea typeface="Roboto" pitchFamily="2" charset="0"/>
                <a:cs typeface="Roboto" pitchFamily="2" charset="0"/>
              </a:rPr>
              <a:t>Sites internet et </a:t>
            </a:r>
            <a:r>
              <a:rPr lang="fr-FR" dirty="0" err="1" smtClean="0">
                <a:latin typeface="Roboto" pitchFamily="2" charset="0"/>
                <a:ea typeface="Roboto" pitchFamily="2" charset="0"/>
                <a:cs typeface="Roboto" pitchFamily="2" charset="0"/>
              </a:rPr>
              <a:t>Facebook</a:t>
            </a:r>
            <a:r>
              <a:rPr lang="fr-FR" dirty="0" smtClean="0">
                <a:latin typeface="Roboto" pitchFamily="2" charset="0"/>
                <a:ea typeface="Roboto" pitchFamily="2" charset="0"/>
                <a:cs typeface="Roboto" pitchFamily="2" charset="0"/>
              </a:rPr>
              <a:t> des clubs champions et accession</a:t>
            </a:r>
          </a:p>
          <a:p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8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8614"/>
            <a:ext cx="8229600" cy="850106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003C74"/>
                </a:solidFill>
                <a:latin typeface="Roboto Medium" pitchFamily="2" charset="0"/>
                <a:ea typeface="Roboto Medium" pitchFamily="2" charset="0"/>
                <a:cs typeface="Roboto Medium" pitchFamily="2" charset="0"/>
              </a:rPr>
              <a:t>Championnes du Monde 2017 !</a:t>
            </a:r>
            <a:endParaRPr lang="fr-FR" dirty="0">
              <a:solidFill>
                <a:srgbClr val="003C74"/>
              </a:solidFill>
              <a:latin typeface="Roboto Medium" pitchFamily="2" charset="0"/>
              <a:ea typeface="Roboto Medium" pitchFamily="2" charset="0"/>
              <a:cs typeface="Roboto Medium" pitchFamily="2" charset="0"/>
            </a:endParaRPr>
          </a:p>
        </p:txBody>
      </p:sp>
      <p:pic>
        <p:nvPicPr>
          <p:cNvPr id="6" name="Espace réservé du contenu 5" descr="FRA_NOR_17122017_FFHANDBALL_S.PILLAUD_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1550" y="980728"/>
            <a:ext cx="8100900" cy="5400600"/>
          </a:xfrm>
        </p:spPr>
      </p:pic>
      <p:pic>
        <p:nvPicPr>
          <p:cNvPr id="5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8614"/>
            <a:ext cx="8229600" cy="850106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003C74"/>
                </a:solidFill>
                <a:latin typeface="Roboto Medium" pitchFamily="2" charset="0"/>
                <a:ea typeface="Roboto Medium" pitchFamily="2" charset="0"/>
                <a:cs typeface="Roboto Medium" pitchFamily="2" charset="0"/>
              </a:rPr>
              <a:t>Championnes du Monde 2017 !</a:t>
            </a:r>
            <a:endParaRPr lang="fr-FR" dirty="0">
              <a:solidFill>
                <a:srgbClr val="003C74"/>
              </a:solidFill>
              <a:latin typeface="Roboto Medium" pitchFamily="2" charset="0"/>
              <a:ea typeface="Roboto Medium" pitchFamily="2" charset="0"/>
              <a:cs typeface="Roboto Medium" pitchFamily="2" charset="0"/>
            </a:endParaRPr>
          </a:p>
        </p:txBody>
      </p:sp>
      <p:pic>
        <p:nvPicPr>
          <p:cNvPr id="6" name="Espace réservé du contenu 5" descr="FRA_NOR_17122017_FFHANDBALL_S.PILLAUD_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1550" y="980728"/>
            <a:ext cx="8100900" cy="5400600"/>
          </a:xfrm>
        </p:spPr>
      </p:pic>
      <p:pic>
        <p:nvPicPr>
          <p:cNvPr id="5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8614"/>
            <a:ext cx="8229600" cy="850106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003C74"/>
                </a:solidFill>
                <a:latin typeface="Roboto Medium" pitchFamily="2" charset="0"/>
                <a:ea typeface="Roboto Medium" pitchFamily="2" charset="0"/>
                <a:cs typeface="Roboto Medium" pitchFamily="2" charset="0"/>
              </a:rPr>
              <a:t>Championnes du Monde 2017 !</a:t>
            </a:r>
            <a:endParaRPr lang="fr-FR" dirty="0">
              <a:solidFill>
                <a:srgbClr val="003C74"/>
              </a:solidFill>
              <a:latin typeface="Roboto Medium" pitchFamily="2" charset="0"/>
              <a:ea typeface="Roboto Medium" pitchFamily="2" charset="0"/>
              <a:cs typeface="Roboto Medium" pitchFamily="2" charset="0"/>
            </a:endParaRPr>
          </a:p>
        </p:txBody>
      </p:sp>
      <p:pic>
        <p:nvPicPr>
          <p:cNvPr id="6" name="Espace réservé du contenu 5" descr="FRA_NOR_17122017_FFHANDBALL_S.PILLAUD_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1550" y="980728"/>
            <a:ext cx="8100900" cy="5400600"/>
          </a:xfrm>
        </p:spPr>
      </p:pic>
      <p:pic>
        <p:nvPicPr>
          <p:cNvPr id="5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8614"/>
            <a:ext cx="8229600" cy="850106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003C74"/>
                </a:solidFill>
                <a:latin typeface="Roboto Medium" pitchFamily="2" charset="0"/>
                <a:ea typeface="Roboto Medium" pitchFamily="2" charset="0"/>
                <a:cs typeface="Roboto Medium" pitchFamily="2" charset="0"/>
              </a:rPr>
              <a:t>Championnes du Monde 2017 !</a:t>
            </a:r>
            <a:endParaRPr lang="fr-FR" dirty="0">
              <a:solidFill>
                <a:srgbClr val="003C74"/>
              </a:solidFill>
              <a:latin typeface="Roboto Medium" pitchFamily="2" charset="0"/>
              <a:ea typeface="Roboto Medium" pitchFamily="2" charset="0"/>
              <a:cs typeface="Roboto Medium" pitchFamily="2" charset="0"/>
            </a:endParaRPr>
          </a:p>
        </p:txBody>
      </p:sp>
      <p:pic>
        <p:nvPicPr>
          <p:cNvPr id="6" name="Espace réservé du contenu 5" descr="FRA_NOR_17122017_FFHANDBALL_S.PILLAUD_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1550" y="980728"/>
            <a:ext cx="8100900" cy="5400600"/>
          </a:xfrm>
        </p:spPr>
      </p:pic>
      <p:pic>
        <p:nvPicPr>
          <p:cNvPr id="5" name="Picture 6" descr="C:\Users\user\Pictures\HAUTS DE FRANCE\FOND BLANC\01_QUADRI\FFHB_LOGO_LIGUE_HAUTS_DE_FRANCE_FD_BL_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6342035"/>
            <a:ext cx="1656184" cy="47134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417</Words>
  <Application>Microsoft Office PowerPoint</Application>
  <PresentationFormat>Affichage à l'écran (4:3)</PresentationFormat>
  <Paragraphs>194</Paragraphs>
  <Slides>56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56</vt:i4>
      </vt:variant>
    </vt:vector>
  </HeadingPairs>
  <TitlesOfParts>
    <vt:vector size="57" baseType="lpstr">
      <vt:lpstr>Thème Office</vt:lpstr>
      <vt:lpstr>Le Handball et sa famille sont…</vt:lpstr>
      <vt:lpstr>Un titre de championne du monde obtenu le 17 décembre 2017, 14 ans après le sacre de 2003 </vt:lpstr>
      <vt:lpstr>Championnes du Monde 2017 !</vt:lpstr>
      <vt:lpstr>Championnes du Monde 2017 !</vt:lpstr>
      <vt:lpstr>Championnes du Monde 2017 !</vt:lpstr>
      <vt:lpstr>Championnes du Monde 2017 !</vt:lpstr>
      <vt:lpstr>Championnes du Monde 2017 !</vt:lpstr>
      <vt:lpstr>Championnes du Monde 2017 !</vt:lpstr>
      <vt:lpstr>Championnes du Monde 2017 !</vt:lpstr>
      <vt:lpstr>Championnes du Monde 2017 !</vt:lpstr>
      <vt:lpstr>Championnes du Monde 2017 !</vt:lpstr>
      <vt:lpstr>Championnes du Monde 2017 !</vt:lpstr>
      <vt:lpstr>Une médaille de Bronze à l’Euro 2018, après l’or au Mondial 2017 et l’argent aux JO 2016  </vt:lpstr>
      <vt:lpstr>Médaille de Bronze 2018</vt:lpstr>
      <vt:lpstr>Médaille de Bronze 2018</vt:lpstr>
      <vt:lpstr>Médaille de Bronze 2018</vt:lpstr>
      <vt:lpstr>Médaille de Bronze 2018</vt:lpstr>
      <vt:lpstr>Médaille de Bronze 2018</vt:lpstr>
      <vt:lpstr>Le handball français est entré dans l’histoire de la compétition avec un podium 100% français jamais réalisé par aucune autre nation ! </vt:lpstr>
      <vt:lpstr>Montpellier champion d’Europe !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du diaporama</dc:title>
  <dc:creator>user</dc:creator>
  <cp:lastModifiedBy>user</cp:lastModifiedBy>
  <cp:revision>43</cp:revision>
  <dcterms:created xsi:type="dcterms:W3CDTF">2017-05-02T20:40:45Z</dcterms:created>
  <dcterms:modified xsi:type="dcterms:W3CDTF">2018-05-31T15:38:34Z</dcterms:modified>
</cp:coreProperties>
</file>